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kingcounty.gov/services/data.aspx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mailto:zethusabney@gmail.com" TargetMode="External"/><Relationship Id="rId1" Type="http://schemas.openxmlformats.org/officeDocument/2006/relationships/hyperlink" Target="https://github.com/Zeth-Abney/Flatiron-school/tree/master/phase-2/PROJECT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kingcounty.gov/services/data.aspx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mailto:zethusabney@gmail.com" TargetMode="External"/><Relationship Id="rId1" Type="http://schemas.openxmlformats.org/officeDocument/2006/relationships/hyperlink" Target="https://github.com/Zeth-Abney/Flatiron-school/tree/master/phase-2/PROJEC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37430A-40A9-4FC7-BA7D-583FFCB471DD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A29504-AAA6-4BDF-AE0B-E3FC7B9B3D8A}">
      <dgm:prSet/>
      <dgm:spPr/>
      <dgm:t>
        <a:bodyPr/>
        <a:lstStyle/>
        <a:p>
          <a:r>
            <a:rPr lang="en-US" dirty="0"/>
            <a:t>Penetrating a new market!</a:t>
          </a:r>
        </a:p>
      </dgm:t>
    </dgm:pt>
    <dgm:pt modelId="{E05329DD-9619-4212-993C-152ADAF93345}" type="parTrans" cxnId="{2937F425-DB02-46D1-8712-5906EE7651DA}">
      <dgm:prSet/>
      <dgm:spPr/>
      <dgm:t>
        <a:bodyPr/>
        <a:lstStyle/>
        <a:p>
          <a:endParaRPr lang="en-US"/>
        </a:p>
      </dgm:t>
    </dgm:pt>
    <dgm:pt modelId="{076E6BB1-5B10-42F9-8FE7-9EF314125511}" type="sibTrans" cxnId="{2937F425-DB02-46D1-8712-5906EE7651DA}">
      <dgm:prSet/>
      <dgm:spPr/>
      <dgm:t>
        <a:bodyPr/>
        <a:lstStyle/>
        <a:p>
          <a:endParaRPr lang="en-US"/>
        </a:p>
      </dgm:t>
    </dgm:pt>
    <dgm:pt modelId="{0F284BA2-6205-4F34-8761-A6DC627C06BB}">
      <dgm:prSet/>
      <dgm:spPr/>
      <dgm:t>
        <a:bodyPr/>
        <a:lstStyle/>
        <a:p>
          <a:r>
            <a:rPr lang="en-US"/>
            <a:t>Opportunity cost? Potential ROI?</a:t>
          </a:r>
        </a:p>
      </dgm:t>
    </dgm:pt>
    <dgm:pt modelId="{D607AAAF-83D5-4DD1-A712-9F4A67FFD883}" type="parTrans" cxnId="{9EB60B6B-F78F-4994-8AAB-9FF2BF5F1EDA}">
      <dgm:prSet/>
      <dgm:spPr/>
      <dgm:t>
        <a:bodyPr/>
        <a:lstStyle/>
        <a:p>
          <a:endParaRPr lang="en-US"/>
        </a:p>
      </dgm:t>
    </dgm:pt>
    <dgm:pt modelId="{BDE92F96-7F62-4FBE-96FB-E5CB8CA8708B}" type="sibTrans" cxnId="{9EB60B6B-F78F-4994-8AAB-9FF2BF5F1EDA}">
      <dgm:prSet/>
      <dgm:spPr/>
      <dgm:t>
        <a:bodyPr/>
        <a:lstStyle/>
        <a:p>
          <a:endParaRPr lang="en-US"/>
        </a:p>
      </dgm:t>
    </dgm:pt>
    <dgm:pt modelId="{8E284BA7-4D7C-49B8-BF56-52AA9CD06754}">
      <dgm:prSet/>
      <dgm:spPr/>
      <dgm:t>
        <a:bodyPr/>
        <a:lstStyle/>
        <a:p>
          <a:r>
            <a:rPr lang="en-US" dirty="0"/>
            <a:t>Buy or sell?</a:t>
          </a:r>
        </a:p>
      </dgm:t>
    </dgm:pt>
    <dgm:pt modelId="{E492A2AA-927D-4A2C-943C-30C5E032E6BF}" type="parTrans" cxnId="{5FD974A6-E76E-4783-B9A6-29C2B42CED11}">
      <dgm:prSet/>
      <dgm:spPr/>
      <dgm:t>
        <a:bodyPr/>
        <a:lstStyle/>
        <a:p>
          <a:endParaRPr lang="en-US"/>
        </a:p>
      </dgm:t>
    </dgm:pt>
    <dgm:pt modelId="{E0A76678-FDA6-442B-8426-32EE56D9CD01}" type="sibTrans" cxnId="{5FD974A6-E76E-4783-B9A6-29C2B42CED11}">
      <dgm:prSet/>
      <dgm:spPr/>
      <dgm:t>
        <a:bodyPr/>
        <a:lstStyle/>
        <a:p>
          <a:endParaRPr lang="en-US"/>
        </a:p>
      </dgm:t>
    </dgm:pt>
    <dgm:pt modelId="{A7086AFC-AB75-49F3-A1C0-4866FE650FDA}">
      <dgm:prSet/>
      <dgm:spPr/>
      <dgm:t>
        <a:bodyPr/>
        <a:lstStyle/>
        <a:p>
          <a:r>
            <a:rPr lang="en-US"/>
            <a:t>When? Where? What?</a:t>
          </a:r>
        </a:p>
      </dgm:t>
    </dgm:pt>
    <dgm:pt modelId="{E9E6235B-1CBB-437F-91E6-6546B16BEE09}" type="parTrans" cxnId="{04D3E9D1-A31E-42AD-83FA-8D9D2AD16233}">
      <dgm:prSet/>
      <dgm:spPr/>
      <dgm:t>
        <a:bodyPr/>
        <a:lstStyle/>
        <a:p>
          <a:endParaRPr lang="en-US"/>
        </a:p>
      </dgm:t>
    </dgm:pt>
    <dgm:pt modelId="{2F5EBD8E-B3E2-4A3F-8669-AF7F12068ED7}" type="sibTrans" cxnId="{04D3E9D1-A31E-42AD-83FA-8D9D2AD16233}">
      <dgm:prSet/>
      <dgm:spPr/>
      <dgm:t>
        <a:bodyPr/>
        <a:lstStyle/>
        <a:p>
          <a:endParaRPr lang="en-US"/>
        </a:p>
      </dgm:t>
    </dgm:pt>
    <dgm:pt modelId="{38E3548B-A013-4D4C-9F5E-29EFE604D8D3}" type="pres">
      <dgm:prSet presAssocID="{6A37430A-40A9-4FC7-BA7D-583FFCB471DD}" presName="vert0" presStyleCnt="0">
        <dgm:presLayoutVars>
          <dgm:dir/>
          <dgm:animOne val="branch"/>
          <dgm:animLvl val="lvl"/>
        </dgm:presLayoutVars>
      </dgm:prSet>
      <dgm:spPr/>
    </dgm:pt>
    <dgm:pt modelId="{29D2E909-7200-4634-BB75-0241C98DE803}" type="pres">
      <dgm:prSet presAssocID="{DDA29504-AAA6-4BDF-AE0B-E3FC7B9B3D8A}" presName="thickLine" presStyleLbl="alignNode1" presStyleIdx="0" presStyleCnt="4"/>
      <dgm:spPr/>
    </dgm:pt>
    <dgm:pt modelId="{AA2E40CA-C69B-474E-8AD2-3E4D29BDA275}" type="pres">
      <dgm:prSet presAssocID="{DDA29504-AAA6-4BDF-AE0B-E3FC7B9B3D8A}" presName="horz1" presStyleCnt="0"/>
      <dgm:spPr/>
    </dgm:pt>
    <dgm:pt modelId="{75F4744D-C9DF-4A53-9F79-53FB9D32FD07}" type="pres">
      <dgm:prSet presAssocID="{DDA29504-AAA6-4BDF-AE0B-E3FC7B9B3D8A}" presName="tx1" presStyleLbl="revTx" presStyleIdx="0" presStyleCnt="4"/>
      <dgm:spPr/>
    </dgm:pt>
    <dgm:pt modelId="{225B70C4-53A2-4989-8FB2-F2623E15DBD0}" type="pres">
      <dgm:prSet presAssocID="{DDA29504-AAA6-4BDF-AE0B-E3FC7B9B3D8A}" presName="vert1" presStyleCnt="0"/>
      <dgm:spPr/>
    </dgm:pt>
    <dgm:pt modelId="{D5C4097E-386A-4129-9B1B-8D0FC91A96DB}" type="pres">
      <dgm:prSet presAssocID="{0F284BA2-6205-4F34-8761-A6DC627C06BB}" presName="thickLine" presStyleLbl="alignNode1" presStyleIdx="1" presStyleCnt="4"/>
      <dgm:spPr/>
    </dgm:pt>
    <dgm:pt modelId="{35F8F653-3057-497F-AC4D-3A242D21F3D1}" type="pres">
      <dgm:prSet presAssocID="{0F284BA2-6205-4F34-8761-A6DC627C06BB}" presName="horz1" presStyleCnt="0"/>
      <dgm:spPr/>
    </dgm:pt>
    <dgm:pt modelId="{A966D721-06E0-4A71-AEB6-C27F707DF12B}" type="pres">
      <dgm:prSet presAssocID="{0F284BA2-6205-4F34-8761-A6DC627C06BB}" presName="tx1" presStyleLbl="revTx" presStyleIdx="1" presStyleCnt="4"/>
      <dgm:spPr/>
    </dgm:pt>
    <dgm:pt modelId="{314E1E60-8EDE-4FBD-BCDF-EA6F229FB5F4}" type="pres">
      <dgm:prSet presAssocID="{0F284BA2-6205-4F34-8761-A6DC627C06BB}" presName="vert1" presStyleCnt="0"/>
      <dgm:spPr/>
    </dgm:pt>
    <dgm:pt modelId="{0D2F9CA7-FE75-43A1-87F8-83EF76758D40}" type="pres">
      <dgm:prSet presAssocID="{8E284BA7-4D7C-49B8-BF56-52AA9CD06754}" presName="thickLine" presStyleLbl="alignNode1" presStyleIdx="2" presStyleCnt="4"/>
      <dgm:spPr/>
    </dgm:pt>
    <dgm:pt modelId="{5CE497C2-4199-41E7-8A36-ED7CCDD5055E}" type="pres">
      <dgm:prSet presAssocID="{8E284BA7-4D7C-49B8-BF56-52AA9CD06754}" presName="horz1" presStyleCnt="0"/>
      <dgm:spPr/>
    </dgm:pt>
    <dgm:pt modelId="{FFD8CBCC-736A-4D35-821B-3D2D9DCE6174}" type="pres">
      <dgm:prSet presAssocID="{8E284BA7-4D7C-49B8-BF56-52AA9CD06754}" presName="tx1" presStyleLbl="revTx" presStyleIdx="2" presStyleCnt="4"/>
      <dgm:spPr/>
    </dgm:pt>
    <dgm:pt modelId="{273A35C6-4241-4B45-B26A-839EAE8EB871}" type="pres">
      <dgm:prSet presAssocID="{8E284BA7-4D7C-49B8-BF56-52AA9CD06754}" presName="vert1" presStyleCnt="0"/>
      <dgm:spPr/>
    </dgm:pt>
    <dgm:pt modelId="{0C7CFAF1-1273-471C-A267-45F5208E7D3B}" type="pres">
      <dgm:prSet presAssocID="{A7086AFC-AB75-49F3-A1C0-4866FE650FDA}" presName="thickLine" presStyleLbl="alignNode1" presStyleIdx="3" presStyleCnt="4"/>
      <dgm:spPr/>
    </dgm:pt>
    <dgm:pt modelId="{C3DBD1A7-9529-4FCF-9F61-204EE6F777D8}" type="pres">
      <dgm:prSet presAssocID="{A7086AFC-AB75-49F3-A1C0-4866FE650FDA}" presName="horz1" presStyleCnt="0"/>
      <dgm:spPr/>
    </dgm:pt>
    <dgm:pt modelId="{653F9461-422F-48E2-9233-30D44961E200}" type="pres">
      <dgm:prSet presAssocID="{A7086AFC-AB75-49F3-A1C0-4866FE650FDA}" presName="tx1" presStyleLbl="revTx" presStyleIdx="3" presStyleCnt="4"/>
      <dgm:spPr/>
    </dgm:pt>
    <dgm:pt modelId="{17F928C1-CBE4-4D9E-A7E7-564AB7F9266D}" type="pres">
      <dgm:prSet presAssocID="{A7086AFC-AB75-49F3-A1C0-4866FE650FDA}" presName="vert1" presStyleCnt="0"/>
      <dgm:spPr/>
    </dgm:pt>
  </dgm:ptLst>
  <dgm:cxnLst>
    <dgm:cxn modelId="{2937F425-DB02-46D1-8712-5906EE7651DA}" srcId="{6A37430A-40A9-4FC7-BA7D-583FFCB471DD}" destId="{DDA29504-AAA6-4BDF-AE0B-E3FC7B9B3D8A}" srcOrd="0" destOrd="0" parTransId="{E05329DD-9619-4212-993C-152ADAF93345}" sibTransId="{076E6BB1-5B10-42F9-8FE7-9EF314125511}"/>
    <dgm:cxn modelId="{9EB60B6B-F78F-4994-8AAB-9FF2BF5F1EDA}" srcId="{6A37430A-40A9-4FC7-BA7D-583FFCB471DD}" destId="{0F284BA2-6205-4F34-8761-A6DC627C06BB}" srcOrd="1" destOrd="0" parTransId="{D607AAAF-83D5-4DD1-A712-9F4A67FFD883}" sibTransId="{BDE92F96-7F62-4FBE-96FB-E5CB8CA8708B}"/>
    <dgm:cxn modelId="{08C2E34C-AFDB-497A-887A-E41F6CD73D3F}" type="presOf" srcId="{A7086AFC-AB75-49F3-A1C0-4866FE650FDA}" destId="{653F9461-422F-48E2-9233-30D44961E200}" srcOrd="0" destOrd="0" presId="urn:microsoft.com/office/officeart/2008/layout/LinedList"/>
    <dgm:cxn modelId="{A9482851-749B-4949-A0C8-A64F0ACE7464}" type="presOf" srcId="{6A37430A-40A9-4FC7-BA7D-583FFCB471DD}" destId="{38E3548B-A013-4D4C-9F5E-29EFE604D8D3}" srcOrd="0" destOrd="0" presId="urn:microsoft.com/office/officeart/2008/layout/LinedList"/>
    <dgm:cxn modelId="{31B9BB56-F332-43BE-B2B7-DC527F82A845}" type="presOf" srcId="{8E284BA7-4D7C-49B8-BF56-52AA9CD06754}" destId="{FFD8CBCC-736A-4D35-821B-3D2D9DCE6174}" srcOrd="0" destOrd="0" presId="urn:microsoft.com/office/officeart/2008/layout/LinedList"/>
    <dgm:cxn modelId="{5FD974A6-E76E-4783-B9A6-29C2B42CED11}" srcId="{6A37430A-40A9-4FC7-BA7D-583FFCB471DD}" destId="{8E284BA7-4D7C-49B8-BF56-52AA9CD06754}" srcOrd="2" destOrd="0" parTransId="{E492A2AA-927D-4A2C-943C-30C5E032E6BF}" sibTransId="{E0A76678-FDA6-442B-8426-32EE56D9CD01}"/>
    <dgm:cxn modelId="{04D3E9D1-A31E-42AD-83FA-8D9D2AD16233}" srcId="{6A37430A-40A9-4FC7-BA7D-583FFCB471DD}" destId="{A7086AFC-AB75-49F3-A1C0-4866FE650FDA}" srcOrd="3" destOrd="0" parTransId="{E9E6235B-1CBB-437F-91E6-6546B16BEE09}" sibTransId="{2F5EBD8E-B3E2-4A3F-8669-AF7F12068ED7}"/>
    <dgm:cxn modelId="{AFC0A8D2-FC55-4A3A-8CC4-BF299E94F79A}" type="presOf" srcId="{0F284BA2-6205-4F34-8761-A6DC627C06BB}" destId="{A966D721-06E0-4A71-AEB6-C27F707DF12B}" srcOrd="0" destOrd="0" presId="urn:microsoft.com/office/officeart/2008/layout/LinedList"/>
    <dgm:cxn modelId="{EF955FDC-5CC5-4A2B-9BFE-7AED38B70AD3}" type="presOf" srcId="{DDA29504-AAA6-4BDF-AE0B-E3FC7B9B3D8A}" destId="{75F4744D-C9DF-4A53-9F79-53FB9D32FD07}" srcOrd="0" destOrd="0" presId="urn:microsoft.com/office/officeart/2008/layout/LinedList"/>
    <dgm:cxn modelId="{A07ADB34-5335-4D28-BBFF-981693FEF92F}" type="presParOf" srcId="{38E3548B-A013-4D4C-9F5E-29EFE604D8D3}" destId="{29D2E909-7200-4634-BB75-0241C98DE803}" srcOrd="0" destOrd="0" presId="urn:microsoft.com/office/officeart/2008/layout/LinedList"/>
    <dgm:cxn modelId="{CC68808B-D0B2-4E12-A6B1-10F1FF64E9F7}" type="presParOf" srcId="{38E3548B-A013-4D4C-9F5E-29EFE604D8D3}" destId="{AA2E40CA-C69B-474E-8AD2-3E4D29BDA275}" srcOrd="1" destOrd="0" presId="urn:microsoft.com/office/officeart/2008/layout/LinedList"/>
    <dgm:cxn modelId="{2AF2EFE9-53B2-4097-BF2B-1E8B4A96CE67}" type="presParOf" srcId="{AA2E40CA-C69B-474E-8AD2-3E4D29BDA275}" destId="{75F4744D-C9DF-4A53-9F79-53FB9D32FD07}" srcOrd="0" destOrd="0" presId="urn:microsoft.com/office/officeart/2008/layout/LinedList"/>
    <dgm:cxn modelId="{E36FFC63-FF64-42F4-8691-0F9418E3ED4F}" type="presParOf" srcId="{AA2E40CA-C69B-474E-8AD2-3E4D29BDA275}" destId="{225B70C4-53A2-4989-8FB2-F2623E15DBD0}" srcOrd="1" destOrd="0" presId="urn:microsoft.com/office/officeart/2008/layout/LinedList"/>
    <dgm:cxn modelId="{0C0751D8-2761-42DB-89C1-E5FE9C78826E}" type="presParOf" srcId="{38E3548B-A013-4D4C-9F5E-29EFE604D8D3}" destId="{D5C4097E-386A-4129-9B1B-8D0FC91A96DB}" srcOrd="2" destOrd="0" presId="urn:microsoft.com/office/officeart/2008/layout/LinedList"/>
    <dgm:cxn modelId="{1E8A22AE-5C51-45E6-99B6-21FB538358E1}" type="presParOf" srcId="{38E3548B-A013-4D4C-9F5E-29EFE604D8D3}" destId="{35F8F653-3057-497F-AC4D-3A242D21F3D1}" srcOrd="3" destOrd="0" presId="urn:microsoft.com/office/officeart/2008/layout/LinedList"/>
    <dgm:cxn modelId="{FEF4FDDE-8A53-40F1-90C8-44A2BC747A28}" type="presParOf" srcId="{35F8F653-3057-497F-AC4D-3A242D21F3D1}" destId="{A966D721-06E0-4A71-AEB6-C27F707DF12B}" srcOrd="0" destOrd="0" presId="urn:microsoft.com/office/officeart/2008/layout/LinedList"/>
    <dgm:cxn modelId="{21C20745-9A27-4E8B-90A2-F0D9A39A7958}" type="presParOf" srcId="{35F8F653-3057-497F-AC4D-3A242D21F3D1}" destId="{314E1E60-8EDE-4FBD-BCDF-EA6F229FB5F4}" srcOrd="1" destOrd="0" presId="urn:microsoft.com/office/officeart/2008/layout/LinedList"/>
    <dgm:cxn modelId="{C4B8128B-8169-4877-9D70-7C9DEBC56071}" type="presParOf" srcId="{38E3548B-A013-4D4C-9F5E-29EFE604D8D3}" destId="{0D2F9CA7-FE75-43A1-87F8-83EF76758D40}" srcOrd="4" destOrd="0" presId="urn:microsoft.com/office/officeart/2008/layout/LinedList"/>
    <dgm:cxn modelId="{2300A618-7EAC-4E0F-92E8-027B25FF3605}" type="presParOf" srcId="{38E3548B-A013-4D4C-9F5E-29EFE604D8D3}" destId="{5CE497C2-4199-41E7-8A36-ED7CCDD5055E}" srcOrd="5" destOrd="0" presId="urn:microsoft.com/office/officeart/2008/layout/LinedList"/>
    <dgm:cxn modelId="{D6B2AD43-0AB2-49F0-AAF5-6366B63376C1}" type="presParOf" srcId="{5CE497C2-4199-41E7-8A36-ED7CCDD5055E}" destId="{FFD8CBCC-736A-4D35-821B-3D2D9DCE6174}" srcOrd="0" destOrd="0" presId="urn:microsoft.com/office/officeart/2008/layout/LinedList"/>
    <dgm:cxn modelId="{7D86833D-D459-4FA0-8F83-BAEF051A9580}" type="presParOf" srcId="{5CE497C2-4199-41E7-8A36-ED7CCDD5055E}" destId="{273A35C6-4241-4B45-B26A-839EAE8EB871}" srcOrd="1" destOrd="0" presId="urn:microsoft.com/office/officeart/2008/layout/LinedList"/>
    <dgm:cxn modelId="{9BD51785-3A2F-48C5-A2DF-3E5F8F29B56E}" type="presParOf" srcId="{38E3548B-A013-4D4C-9F5E-29EFE604D8D3}" destId="{0C7CFAF1-1273-471C-A267-45F5208E7D3B}" srcOrd="6" destOrd="0" presId="urn:microsoft.com/office/officeart/2008/layout/LinedList"/>
    <dgm:cxn modelId="{E3394B78-88F3-4DBD-90D1-87DA01F064E3}" type="presParOf" srcId="{38E3548B-A013-4D4C-9F5E-29EFE604D8D3}" destId="{C3DBD1A7-9529-4FCF-9F61-204EE6F777D8}" srcOrd="7" destOrd="0" presId="urn:microsoft.com/office/officeart/2008/layout/LinedList"/>
    <dgm:cxn modelId="{F4E475F5-EC30-4E64-BCFD-3458FDB6E8CC}" type="presParOf" srcId="{C3DBD1A7-9529-4FCF-9F61-204EE6F777D8}" destId="{653F9461-422F-48E2-9233-30D44961E200}" srcOrd="0" destOrd="0" presId="urn:microsoft.com/office/officeart/2008/layout/LinedList"/>
    <dgm:cxn modelId="{71A75A43-6930-4F60-928A-E3A07060BBEF}" type="presParOf" srcId="{C3DBD1A7-9529-4FCF-9F61-204EE6F777D8}" destId="{17F928C1-CBE4-4D9E-A7E7-564AB7F92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B8CDC-31FB-43D0-A923-AD4A0DBBCC19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8AE77-3B6C-4251-B2A4-47E6123056ED}">
      <dgm:prSet/>
      <dgm:spPr/>
      <dgm:t>
        <a:bodyPr/>
        <a:lstStyle/>
        <a:p>
          <a:r>
            <a:rPr lang="en-US"/>
            <a:t>Public data provided by </a:t>
          </a:r>
          <a:r>
            <a:rPr lang="en-US">
              <a:hlinkClick xmlns:r="http://schemas.openxmlformats.org/officeDocument/2006/relationships" r:id="rId1"/>
            </a:rPr>
            <a:t>King County, Washington</a:t>
          </a:r>
          <a:endParaRPr lang="en-US"/>
        </a:p>
      </dgm:t>
    </dgm:pt>
    <dgm:pt modelId="{A27D0EAA-0529-4928-BF3B-1C82EAC1E22D}" type="parTrans" cxnId="{E35E061D-9C45-4D68-AA61-5ED894E5F5E4}">
      <dgm:prSet/>
      <dgm:spPr/>
      <dgm:t>
        <a:bodyPr/>
        <a:lstStyle/>
        <a:p>
          <a:endParaRPr lang="en-US"/>
        </a:p>
      </dgm:t>
    </dgm:pt>
    <dgm:pt modelId="{FE799112-5CFA-404D-BD55-C25551CDAEB5}" type="sibTrans" cxnId="{E35E061D-9C45-4D68-AA61-5ED894E5F5E4}">
      <dgm:prSet/>
      <dgm:spPr/>
      <dgm:t>
        <a:bodyPr/>
        <a:lstStyle/>
        <a:p>
          <a:endParaRPr lang="en-US"/>
        </a:p>
      </dgm:t>
    </dgm:pt>
    <dgm:pt modelId="{F7FDDE61-F019-44BB-B8AF-2E2256208A55}">
      <dgm:prSet/>
      <dgm:spPr/>
      <dgm:t>
        <a:bodyPr/>
        <a:lstStyle/>
        <a:p>
          <a:r>
            <a:rPr lang="en-US" dirty="0"/>
            <a:t>20k out of 21.5k records used </a:t>
          </a:r>
        </a:p>
      </dgm:t>
    </dgm:pt>
    <dgm:pt modelId="{C49EAD96-D519-4EF6-8652-1E7BB389BEDF}" type="parTrans" cxnId="{5C0792AF-A7AD-499E-86CA-76EE5473ADC4}">
      <dgm:prSet/>
      <dgm:spPr/>
      <dgm:t>
        <a:bodyPr/>
        <a:lstStyle/>
        <a:p>
          <a:endParaRPr lang="en-US"/>
        </a:p>
      </dgm:t>
    </dgm:pt>
    <dgm:pt modelId="{D4221F6F-99DB-4389-AD08-5BDFB8DC0E52}" type="sibTrans" cxnId="{5C0792AF-A7AD-499E-86CA-76EE5473ADC4}">
      <dgm:prSet/>
      <dgm:spPr/>
      <dgm:t>
        <a:bodyPr/>
        <a:lstStyle/>
        <a:p>
          <a:endParaRPr lang="en-US"/>
        </a:p>
      </dgm:t>
    </dgm:pt>
    <dgm:pt modelId="{D207BB72-5784-4988-B94D-CEEC5FF49889}">
      <dgm:prSet/>
      <dgm:spPr/>
      <dgm:t>
        <a:bodyPr/>
        <a:lstStyle/>
        <a:p>
          <a:r>
            <a:rPr lang="en-US" dirty="0"/>
            <a:t>5% of original data eliminated as “outliers”</a:t>
          </a:r>
        </a:p>
      </dgm:t>
    </dgm:pt>
    <dgm:pt modelId="{D41E7DDB-F2D1-4AC2-8AAC-D7D3317C9592}" type="parTrans" cxnId="{21907E2A-7C66-429C-B49B-62D1593C2581}">
      <dgm:prSet/>
      <dgm:spPr/>
      <dgm:t>
        <a:bodyPr/>
        <a:lstStyle/>
        <a:p>
          <a:endParaRPr lang="en-US"/>
        </a:p>
      </dgm:t>
    </dgm:pt>
    <dgm:pt modelId="{3A9BFA07-FFB9-44FD-9386-9E6A6754B46F}" type="sibTrans" cxnId="{21907E2A-7C66-429C-B49B-62D1593C2581}">
      <dgm:prSet/>
      <dgm:spPr/>
      <dgm:t>
        <a:bodyPr/>
        <a:lstStyle/>
        <a:p>
          <a:endParaRPr lang="en-US"/>
        </a:p>
      </dgm:t>
    </dgm:pt>
    <dgm:pt modelId="{2AF0805C-D469-4A84-9D14-7C4A282094FA}">
      <dgm:prSet/>
      <dgm:spPr/>
      <dgm:t>
        <a:bodyPr/>
        <a:lstStyle/>
        <a:p>
          <a:r>
            <a:rPr lang="en-US" dirty="0"/>
            <a:t>8 out of 20 columns used, plus 6 “inferred” column</a:t>
          </a:r>
        </a:p>
      </dgm:t>
    </dgm:pt>
    <dgm:pt modelId="{E8343D29-F7DF-47D0-9137-0B331478AD0E}" type="parTrans" cxnId="{7EDD3A34-02E9-4C6D-89C5-EB1A6275E4CF}">
      <dgm:prSet/>
      <dgm:spPr/>
      <dgm:t>
        <a:bodyPr/>
        <a:lstStyle/>
        <a:p>
          <a:endParaRPr lang="en-US"/>
        </a:p>
      </dgm:t>
    </dgm:pt>
    <dgm:pt modelId="{A56C62E4-AAB2-4F6E-B3D5-0758A308B141}" type="sibTrans" cxnId="{7EDD3A34-02E9-4C6D-89C5-EB1A6275E4CF}">
      <dgm:prSet/>
      <dgm:spPr/>
      <dgm:t>
        <a:bodyPr/>
        <a:lstStyle/>
        <a:p>
          <a:endParaRPr lang="en-US"/>
        </a:p>
      </dgm:t>
    </dgm:pt>
    <dgm:pt modelId="{25B7B270-66EE-48B5-9B33-2033E2E8DA00}">
      <dgm:prSet/>
      <dgm:spPr/>
      <dgm:t>
        <a:bodyPr/>
        <a:lstStyle/>
        <a:p>
          <a:r>
            <a:rPr lang="en-US" dirty="0"/>
            <a:t>Time-span of about 1 year</a:t>
          </a:r>
        </a:p>
      </dgm:t>
    </dgm:pt>
    <dgm:pt modelId="{E4550866-3910-4C9C-98A7-A670072DBCC7}" type="parTrans" cxnId="{59F8EFB2-2736-40BB-97CC-9CDF21EB94F1}">
      <dgm:prSet/>
      <dgm:spPr/>
      <dgm:t>
        <a:bodyPr/>
        <a:lstStyle/>
        <a:p>
          <a:endParaRPr lang="en-US"/>
        </a:p>
      </dgm:t>
    </dgm:pt>
    <dgm:pt modelId="{AFD2FAB1-7323-42D3-8BC7-05395A7E6FCC}" type="sibTrans" cxnId="{59F8EFB2-2736-40BB-97CC-9CDF21EB94F1}">
      <dgm:prSet/>
      <dgm:spPr/>
      <dgm:t>
        <a:bodyPr/>
        <a:lstStyle/>
        <a:p>
          <a:endParaRPr lang="en-US"/>
        </a:p>
      </dgm:t>
    </dgm:pt>
    <dgm:pt modelId="{8930B509-11AD-4927-AF5A-5E5DEB8348E1}" type="pres">
      <dgm:prSet presAssocID="{003B8CDC-31FB-43D0-A923-AD4A0DBBCC19}" presName="vert0" presStyleCnt="0">
        <dgm:presLayoutVars>
          <dgm:dir/>
          <dgm:animOne val="branch"/>
          <dgm:animLvl val="lvl"/>
        </dgm:presLayoutVars>
      </dgm:prSet>
      <dgm:spPr/>
    </dgm:pt>
    <dgm:pt modelId="{3A1B3BF5-3B47-459D-B4E0-82C31E298D25}" type="pres">
      <dgm:prSet presAssocID="{BEE8AE77-3B6C-4251-B2A4-47E6123056ED}" presName="thickLine" presStyleLbl="alignNode1" presStyleIdx="0" presStyleCnt="5"/>
      <dgm:spPr/>
    </dgm:pt>
    <dgm:pt modelId="{7B8BEDBF-7B52-4F3C-9DEB-C52B1913FC69}" type="pres">
      <dgm:prSet presAssocID="{BEE8AE77-3B6C-4251-B2A4-47E6123056ED}" presName="horz1" presStyleCnt="0"/>
      <dgm:spPr/>
    </dgm:pt>
    <dgm:pt modelId="{C93D820E-0856-4AF1-A29F-AE908BDC5687}" type="pres">
      <dgm:prSet presAssocID="{BEE8AE77-3B6C-4251-B2A4-47E6123056ED}" presName="tx1" presStyleLbl="revTx" presStyleIdx="0" presStyleCnt="5"/>
      <dgm:spPr/>
    </dgm:pt>
    <dgm:pt modelId="{73D6B3DE-4F66-455B-914F-9998DCAE7389}" type="pres">
      <dgm:prSet presAssocID="{BEE8AE77-3B6C-4251-B2A4-47E6123056ED}" presName="vert1" presStyleCnt="0"/>
      <dgm:spPr/>
    </dgm:pt>
    <dgm:pt modelId="{A93D5D16-8BE0-4167-BAC2-72A17CC415F7}" type="pres">
      <dgm:prSet presAssocID="{F7FDDE61-F019-44BB-B8AF-2E2256208A55}" presName="thickLine" presStyleLbl="alignNode1" presStyleIdx="1" presStyleCnt="5"/>
      <dgm:spPr/>
    </dgm:pt>
    <dgm:pt modelId="{514299C2-7670-44AC-9D04-CC2B9982974C}" type="pres">
      <dgm:prSet presAssocID="{F7FDDE61-F019-44BB-B8AF-2E2256208A55}" presName="horz1" presStyleCnt="0"/>
      <dgm:spPr/>
    </dgm:pt>
    <dgm:pt modelId="{31E5AE0A-8F40-4E3E-A554-967DFAECA1D2}" type="pres">
      <dgm:prSet presAssocID="{F7FDDE61-F019-44BB-B8AF-2E2256208A55}" presName="tx1" presStyleLbl="revTx" presStyleIdx="1" presStyleCnt="5"/>
      <dgm:spPr/>
    </dgm:pt>
    <dgm:pt modelId="{6B8830C8-310D-44F9-8C93-CE89FB9C86E8}" type="pres">
      <dgm:prSet presAssocID="{F7FDDE61-F019-44BB-B8AF-2E2256208A55}" presName="vert1" presStyleCnt="0"/>
      <dgm:spPr/>
    </dgm:pt>
    <dgm:pt modelId="{111B9957-ACCA-4300-8768-C22BC53850D5}" type="pres">
      <dgm:prSet presAssocID="{D207BB72-5784-4988-B94D-CEEC5FF49889}" presName="thickLine" presStyleLbl="alignNode1" presStyleIdx="2" presStyleCnt="5"/>
      <dgm:spPr/>
    </dgm:pt>
    <dgm:pt modelId="{70A8D007-68A5-4B3A-B060-A01D6E0A4A10}" type="pres">
      <dgm:prSet presAssocID="{D207BB72-5784-4988-B94D-CEEC5FF49889}" presName="horz1" presStyleCnt="0"/>
      <dgm:spPr/>
    </dgm:pt>
    <dgm:pt modelId="{74F7835B-3DDF-47B4-94F6-D248ADECBC18}" type="pres">
      <dgm:prSet presAssocID="{D207BB72-5784-4988-B94D-CEEC5FF49889}" presName="tx1" presStyleLbl="revTx" presStyleIdx="2" presStyleCnt="5"/>
      <dgm:spPr/>
    </dgm:pt>
    <dgm:pt modelId="{86B8D081-406C-48DE-8065-5003020CC3AA}" type="pres">
      <dgm:prSet presAssocID="{D207BB72-5784-4988-B94D-CEEC5FF49889}" presName="vert1" presStyleCnt="0"/>
      <dgm:spPr/>
    </dgm:pt>
    <dgm:pt modelId="{5BEE9250-37A1-4E98-89F1-8BE52A1353F2}" type="pres">
      <dgm:prSet presAssocID="{2AF0805C-D469-4A84-9D14-7C4A282094FA}" presName="thickLine" presStyleLbl="alignNode1" presStyleIdx="3" presStyleCnt="5"/>
      <dgm:spPr/>
    </dgm:pt>
    <dgm:pt modelId="{8C7C411D-7800-45B5-8EC7-2AF165C47548}" type="pres">
      <dgm:prSet presAssocID="{2AF0805C-D469-4A84-9D14-7C4A282094FA}" presName="horz1" presStyleCnt="0"/>
      <dgm:spPr/>
    </dgm:pt>
    <dgm:pt modelId="{2DC5B480-56F9-4F6F-AAAF-4A7EA9EC1DA8}" type="pres">
      <dgm:prSet presAssocID="{2AF0805C-D469-4A84-9D14-7C4A282094FA}" presName="tx1" presStyleLbl="revTx" presStyleIdx="3" presStyleCnt="5"/>
      <dgm:spPr/>
    </dgm:pt>
    <dgm:pt modelId="{1C9A3AD1-D74D-4A05-90F8-C90676F5CBA3}" type="pres">
      <dgm:prSet presAssocID="{2AF0805C-D469-4A84-9D14-7C4A282094FA}" presName="vert1" presStyleCnt="0"/>
      <dgm:spPr/>
    </dgm:pt>
    <dgm:pt modelId="{2AC8CA3D-D23E-402B-BEF5-6E182054BA29}" type="pres">
      <dgm:prSet presAssocID="{25B7B270-66EE-48B5-9B33-2033E2E8DA00}" presName="thickLine" presStyleLbl="alignNode1" presStyleIdx="4" presStyleCnt="5"/>
      <dgm:spPr/>
    </dgm:pt>
    <dgm:pt modelId="{8A0DEB8E-A401-49C0-A2AD-4A62B6CA036B}" type="pres">
      <dgm:prSet presAssocID="{25B7B270-66EE-48B5-9B33-2033E2E8DA00}" presName="horz1" presStyleCnt="0"/>
      <dgm:spPr/>
    </dgm:pt>
    <dgm:pt modelId="{0BF402D0-C6DC-49A3-8873-E10057E28DC3}" type="pres">
      <dgm:prSet presAssocID="{25B7B270-66EE-48B5-9B33-2033E2E8DA00}" presName="tx1" presStyleLbl="revTx" presStyleIdx="4" presStyleCnt="5"/>
      <dgm:spPr/>
    </dgm:pt>
    <dgm:pt modelId="{950F96D4-3A12-419D-9812-95365A65C0B0}" type="pres">
      <dgm:prSet presAssocID="{25B7B270-66EE-48B5-9B33-2033E2E8DA00}" presName="vert1" presStyleCnt="0"/>
      <dgm:spPr/>
    </dgm:pt>
  </dgm:ptLst>
  <dgm:cxnLst>
    <dgm:cxn modelId="{E35E061D-9C45-4D68-AA61-5ED894E5F5E4}" srcId="{003B8CDC-31FB-43D0-A923-AD4A0DBBCC19}" destId="{BEE8AE77-3B6C-4251-B2A4-47E6123056ED}" srcOrd="0" destOrd="0" parTransId="{A27D0EAA-0529-4928-BF3B-1C82EAC1E22D}" sibTransId="{FE799112-5CFA-404D-BD55-C25551CDAEB5}"/>
    <dgm:cxn modelId="{D986B71F-97CC-446C-B393-800053644E17}" type="presOf" srcId="{25B7B270-66EE-48B5-9B33-2033E2E8DA00}" destId="{0BF402D0-C6DC-49A3-8873-E10057E28DC3}" srcOrd="0" destOrd="0" presId="urn:microsoft.com/office/officeart/2008/layout/LinedList"/>
    <dgm:cxn modelId="{21907E2A-7C66-429C-B49B-62D1593C2581}" srcId="{003B8CDC-31FB-43D0-A923-AD4A0DBBCC19}" destId="{D207BB72-5784-4988-B94D-CEEC5FF49889}" srcOrd="2" destOrd="0" parTransId="{D41E7DDB-F2D1-4AC2-8AAC-D7D3317C9592}" sibTransId="{3A9BFA07-FFB9-44FD-9386-9E6A6754B46F}"/>
    <dgm:cxn modelId="{7EDD3A34-02E9-4C6D-89C5-EB1A6275E4CF}" srcId="{003B8CDC-31FB-43D0-A923-AD4A0DBBCC19}" destId="{2AF0805C-D469-4A84-9D14-7C4A282094FA}" srcOrd="3" destOrd="0" parTransId="{E8343D29-F7DF-47D0-9137-0B331478AD0E}" sibTransId="{A56C62E4-AAB2-4F6E-B3D5-0758A308B141}"/>
    <dgm:cxn modelId="{F15EF660-D76A-439A-B81C-EBB0118941DB}" type="presOf" srcId="{BEE8AE77-3B6C-4251-B2A4-47E6123056ED}" destId="{C93D820E-0856-4AF1-A29F-AE908BDC5687}" srcOrd="0" destOrd="0" presId="urn:microsoft.com/office/officeart/2008/layout/LinedList"/>
    <dgm:cxn modelId="{EF70FA61-0FFE-4C07-A9AD-E44346A291B6}" type="presOf" srcId="{F7FDDE61-F019-44BB-B8AF-2E2256208A55}" destId="{31E5AE0A-8F40-4E3E-A554-967DFAECA1D2}" srcOrd="0" destOrd="0" presId="urn:microsoft.com/office/officeart/2008/layout/LinedList"/>
    <dgm:cxn modelId="{B2136C9C-503A-4FAC-A16C-413295CD2EE2}" type="presOf" srcId="{D207BB72-5784-4988-B94D-CEEC5FF49889}" destId="{74F7835B-3DDF-47B4-94F6-D248ADECBC18}" srcOrd="0" destOrd="0" presId="urn:microsoft.com/office/officeart/2008/layout/LinedList"/>
    <dgm:cxn modelId="{5C0792AF-A7AD-499E-86CA-76EE5473ADC4}" srcId="{003B8CDC-31FB-43D0-A923-AD4A0DBBCC19}" destId="{F7FDDE61-F019-44BB-B8AF-2E2256208A55}" srcOrd="1" destOrd="0" parTransId="{C49EAD96-D519-4EF6-8652-1E7BB389BEDF}" sibTransId="{D4221F6F-99DB-4389-AD08-5BDFB8DC0E52}"/>
    <dgm:cxn modelId="{59F8EFB2-2736-40BB-97CC-9CDF21EB94F1}" srcId="{003B8CDC-31FB-43D0-A923-AD4A0DBBCC19}" destId="{25B7B270-66EE-48B5-9B33-2033E2E8DA00}" srcOrd="4" destOrd="0" parTransId="{E4550866-3910-4C9C-98A7-A670072DBCC7}" sibTransId="{AFD2FAB1-7323-42D3-8BC7-05395A7E6FCC}"/>
    <dgm:cxn modelId="{28C252C1-DD43-4C82-83EF-74BCEEE657B4}" type="presOf" srcId="{003B8CDC-31FB-43D0-A923-AD4A0DBBCC19}" destId="{8930B509-11AD-4927-AF5A-5E5DEB8348E1}" srcOrd="0" destOrd="0" presId="urn:microsoft.com/office/officeart/2008/layout/LinedList"/>
    <dgm:cxn modelId="{DDBC8AFF-F20D-4102-9697-B12E1E7E570F}" type="presOf" srcId="{2AF0805C-D469-4A84-9D14-7C4A282094FA}" destId="{2DC5B480-56F9-4F6F-AAAF-4A7EA9EC1DA8}" srcOrd="0" destOrd="0" presId="urn:microsoft.com/office/officeart/2008/layout/LinedList"/>
    <dgm:cxn modelId="{0BA480B6-9BC7-4A9E-8AE8-A13B5EF4B5B0}" type="presParOf" srcId="{8930B509-11AD-4927-AF5A-5E5DEB8348E1}" destId="{3A1B3BF5-3B47-459D-B4E0-82C31E298D25}" srcOrd="0" destOrd="0" presId="urn:microsoft.com/office/officeart/2008/layout/LinedList"/>
    <dgm:cxn modelId="{5177F5F4-687B-446D-9CB6-4EAC734F018F}" type="presParOf" srcId="{8930B509-11AD-4927-AF5A-5E5DEB8348E1}" destId="{7B8BEDBF-7B52-4F3C-9DEB-C52B1913FC69}" srcOrd="1" destOrd="0" presId="urn:microsoft.com/office/officeart/2008/layout/LinedList"/>
    <dgm:cxn modelId="{65D996ED-6AC9-4718-8619-67ADF3DDFC5A}" type="presParOf" srcId="{7B8BEDBF-7B52-4F3C-9DEB-C52B1913FC69}" destId="{C93D820E-0856-4AF1-A29F-AE908BDC5687}" srcOrd="0" destOrd="0" presId="urn:microsoft.com/office/officeart/2008/layout/LinedList"/>
    <dgm:cxn modelId="{1F788588-6F71-4C0C-AE74-F1B7649E0B51}" type="presParOf" srcId="{7B8BEDBF-7B52-4F3C-9DEB-C52B1913FC69}" destId="{73D6B3DE-4F66-455B-914F-9998DCAE7389}" srcOrd="1" destOrd="0" presId="urn:microsoft.com/office/officeart/2008/layout/LinedList"/>
    <dgm:cxn modelId="{79D58866-1A91-44E0-B1CE-6516AF2C9BC6}" type="presParOf" srcId="{8930B509-11AD-4927-AF5A-5E5DEB8348E1}" destId="{A93D5D16-8BE0-4167-BAC2-72A17CC415F7}" srcOrd="2" destOrd="0" presId="urn:microsoft.com/office/officeart/2008/layout/LinedList"/>
    <dgm:cxn modelId="{85F6D62E-1CC0-4906-A015-6AFFCE4F343A}" type="presParOf" srcId="{8930B509-11AD-4927-AF5A-5E5DEB8348E1}" destId="{514299C2-7670-44AC-9D04-CC2B9982974C}" srcOrd="3" destOrd="0" presId="urn:microsoft.com/office/officeart/2008/layout/LinedList"/>
    <dgm:cxn modelId="{B05D5C9C-84FE-4CEC-842D-A31C8563A2AB}" type="presParOf" srcId="{514299C2-7670-44AC-9D04-CC2B9982974C}" destId="{31E5AE0A-8F40-4E3E-A554-967DFAECA1D2}" srcOrd="0" destOrd="0" presId="urn:microsoft.com/office/officeart/2008/layout/LinedList"/>
    <dgm:cxn modelId="{DA6695F7-E625-41DC-9B8B-A954FF0BAAE2}" type="presParOf" srcId="{514299C2-7670-44AC-9D04-CC2B9982974C}" destId="{6B8830C8-310D-44F9-8C93-CE89FB9C86E8}" srcOrd="1" destOrd="0" presId="urn:microsoft.com/office/officeart/2008/layout/LinedList"/>
    <dgm:cxn modelId="{72367B7C-6913-4F85-B7B5-987841549147}" type="presParOf" srcId="{8930B509-11AD-4927-AF5A-5E5DEB8348E1}" destId="{111B9957-ACCA-4300-8768-C22BC53850D5}" srcOrd="4" destOrd="0" presId="urn:microsoft.com/office/officeart/2008/layout/LinedList"/>
    <dgm:cxn modelId="{B02111CD-F5F7-47F3-A7ED-22966BD7B129}" type="presParOf" srcId="{8930B509-11AD-4927-AF5A-5E5DEB8348E1}" destId="{70A8D007-68A5-4B3A-B060-A01D6E0A4A10}" srcOrd="5" destOrd="0" presId="urn:microsoft.com/office/officeart/2008/layout/LinedList"/>
    <dgm:cxn modelId="{C81C5D91-873E-4123-9340-DCE51CAAB020}" type="presParOf" srcId="{70A8D007-68A5-4B3A-B060-A01D6E0A4A10}" destId="{74F7835B-3DDF-47B4-94F6-D248ADECBC18}" srcOrd="0" destOrd="0" presId="urn:microsoft.com/office/officeart/2008/layout/LinedList"/>
    <dgm:cxn modelId="{25F866EF-D9AE-49B5-B5FB-2BC2798A3A15}" type="presParOf" srcId="{70A8D007-68A5-4B3A-B060-A01D6E0A4A10}" destId="{86B8D081-406C-48DE-8065-5003020CC3AA}" srcOrd="1" destOrd="0" presId="urn:microsoft.com/office/officeart/2008/layout/LinedList"/>
    <dgm:cxn modelId="{BFAFDDBB-7932-4A60-8B6C-7D834A8CAC2F}" type="presParOf" srcId="{8930B509-11AD-4927-AF5A-5E5DEB8348E1}" destId="{5BEE9250-37A1-4E98-89F1-8BE52A1353F2}" srcOrd="6" destOrd="0" presId="urn:microsoft.com/office/officeart/2008/layout/LinedList"/>
    <dgm:cxn modelId="{604124EA-620F-4273-8FEA-AEDF09A9CB1E}" type="presParOf" srcId="{8930B509-11AD-4927-AF5A-5E5DEB8348E1}" destId="{8C7C411D-7800-45B5-8EC7-2AF165C47548}" srcOrd="7" destOrd="0" presId="urn:microsoft.com/office/officeart/2008/layout/LinedList"/>
    <dgm:cxn modelId="{EB667199-D391-48C6-8582-EF77535BA3C9}" type="presParOf" srcId="{8C7C411D-7800-45B5-8EC7-2AF165C47548}" destId="{2DC5B480-56F9-4F6F-AAAF-4A7EA9EC1DA8}" srcOrd="0" destOrd="0" presId="urn:microsoft.com/office/officeart/2008/layout/LinedList"/>
    <dgm:cxn modelId="{44AB63AB-17C1-4667-97ED-E9DDDC39848D}" type="presParOf" srcId="{8C7C411D-7800-45B5-8EC7-2AF165C47548}" destId="{1C9A3AD1-D74D-4A05-90F8-C90676F5CBA3}" srcOrd="1" destOrd="0" presId="urn:microsoft.com/office/officeart/2008/layout/LinedList"/>
    <dgm:cxn modelId="{D8D729AA-2082-4700-9643-FA4B74F01404}" type="presParOf" srcId="{8930B509-11AD-4927-AF5A-5E5DEB8348E1}" destId="{2AC8CA3D-D23E-402B-BEF5-6E182054BA29}" srcOrd="8" destOrd="0" presId="urn:microsoft.com/office/officeart/2008/layout/LinedList"/>
    <dgm:cxn modelId="{50E41E4C-8FB8-45F6-9799-5396D08D6F3D}" type="presParOf" srcId="{8930B509-11AD-4927-AF5A-5E5DEB8348E1}" destId="{8A0DEB8E-A401-49C0-A2AD-4A62B6CA036B}" srcOrd="9" destOrd="0" presId="urn:microsoft.com/office/officeart/2008/layout/LinedList"/>
    <dgm:cxn modelId="{4B341602-814F-48DE-A39A-B17E520B4B44}" type="presParOf" srcId="{8A0DEB8E-A401-49C0-A2AD-4A62B6CA036B}" destId="{0BF402D0-C6DC-49A3-8873-E10057E28DC3}" srcOrd="0" destOrd="0" presId="urn:microsoft.com/office/officeart/2008/layout/LinedList"/>
    <dgm:cxn modelId="{2B283F6D-3009-40A1-98B0-3263C2FF2050}" type="presParOf" srcId="{8A0DEB8E-A401-49C0-A2AD-4A62B6CA036B}" destId="{950F96D4-3A12-419D-9812-95365A65C0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B8CDC-31FB-43D0-A923-AD4A0DBBCC19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8AE77-3B6C-4251-B2A4-47E6123056ED}">
      <dgm:prSet/>
      <dgm:spPr/>
      <dgm:t>
        <a:bodyPr/>
        <a:lstStyle/>
        <a:p>
          <a:r>
            <a:rPr lang="en-US" dirty="0"/>
            <a:t>Data manipulation (outlier elimination, transformations, encoding, etc.)</a:t>
          </a:r>
        </a:p>
      </dgm:t>
    </dgm:pt>
    <dgm:pt modelId="{A27D0EAA-0529-4928-BF3B-1C82EAC1E22D}" type="parTrans" cxnId="{E35E061D-9C45-4D68-AA61-5ED894E5F5E4}">
      <dgm:prSet/>
      <dgm:spPr/>
      <dgm:t>
        <a:bodyPr/>
        <a:lstStyle/>
        <a:p>
          <a:endParaRPr lang="en-US"/>
        </a:p>
      </dgm:t>
    </dgm:pt>
    <dgm:pt modelId="{FE799112-5CFA-404D-BD55-C25551CDAEB5}" type="sibTrans" cxnId="{E35E061D-9C45-4D68-AA61-5ED894E5F5E4}">
      <dgm:prSet/>
      <dgm:spPr/>
      <dgm:t>
        <a:bodyPr/>
        <a:lstStyle/>
        <a:p>
          <a:endParaRPr lang="en-US"/>
        </a:p>
      </dgm:t>
    </dgm:pt>
    <dgm:pt modelId="{F7FDDE61-F019-44BB-B8AF-2E2256208A55}">
      <dgm:prSet/>
      <dgm:spPr/>
      <dgm:t>
        <a:bodyPr/>
        <a:lstStyle/>
        <a:p>
          <a:r>
            <a:rPr lang="en-US" dirty="0"/>
            <a:t>Rigorous feature selection and elimination</a:t>
          </a:r>
        </a:p>
      </dgm:t>
    </dgm:pt>
    <dgm:pt modelId="{C49EAD96-D519-4EF6-8652-1E7BB389BEDF}" type="parTrans" cxnId="{5C0792AF-A7AD-499E-86CA-76EE5473ADC4}">
      <dgm:prSet/>
      <dgm:spPr/>
      <dgm:t>
        <a:bodyPr/>
        <a:lstStyle/>
        <a:p>
          <a:endParaRPr lang="en-US"/>
        </a:p>
      </dgm:t>
    </dgm:pt>
    <dgm:pt modelId="{D4221F6F-99DB-4389-AD08-5BDFB8DC0E52}" type="sibTrans" cxnId="{5C0792AF-A7AD-499E-86CA-76EE5473ADC4}">
      <dgm:prSet/>
      <dgm:spPr/>
      <dgm:t>
        <a:bodyPr/>
        <a:lstStyle/>
        <a:p>
          <a:endParaRPr lang="en-US"/>
        </a:p>
      </dgm:t>
    </dgm:pt>
    <dgm:pt modelId="{D207BB72-5784-4988-B94D-CEEC5FF49889}">
      <dgm:prSet/>
      <dgm:spPr/>
      <dgm:t>
        <a:bodyPr/>
        <a:lstStyle/>
        <a:p>
          <a:r>
            <a:rPr lang="en-US" dirty="0"/>
            <a:t>Model diagnostics (normality, R-squared, etc.)</a:t>
          </a:r>
        </a:p>
      </dgm:t>
    </dgm:pt>
    <dgm:pt modelId="{D41E7DDB-F2D1-4AC2-8AAC-D7D3317C9592}" type="parTrans" cxnId="{21907E2A-7C66-429C-B49B-62D1593C2581}">
      <dgm:prSet/>
      <dgm:spPr/>
      <dgm:t>
        <a:bodyPr/>
        <a:lstStyle/>
        <a:p>
          <a:endParaRPr lang="en-US"/>
        </a:p>
      </dgm:t>
    </dgm:pt>
    <dgm:pt modelId="{3A9BFA07-FFB9-44FD-9386-9E6A6754B46F}" type="sibTrans" cxnId="{21907E2A-7C66-429C-B49B-62D1593C2581}">
      <dgm:prSet/>
      <dgm:spPr/>
      <dgm:t>
        <a:bodyPr/>
        <a:lstStyle/>
        <a:p>
          <a:endParaRPr lang="en-US"/>
        </a:p>
      </dgm:t>
    </dgm:pt>
    <dgm:pt modelId="{2AF0805C-D469-4A84-9D14-7C4A282094FA}">
      <dgm:prSet/>
      <dgm:spPr/>
      <dgm:t>
        <a:bodyPr/>
        <a:lstStyle/>
        <a:p>
          <a:r>
            <a:rPr lang="en-US" dirty="0"/>
            <a:t>Model validation (train-test sampling)</a:t>
          </a:r>
        </a:p>
      </dgm:t>
    </dgm:pt>
    <dgm:pt modelId="{E8343D29-F7DF-47D0-9137-0B331478AD0E}" type="parTrans" cxnId="{7EDD3A34-02E9-4C6D-89C5-EB1A6275E4CF}">
      <dgm:prSet/>
      <dgm:spPr/>
      <dgm:t>
        <a:bodyPr/>
        <a:lstStyle/>
        <a:p>
          <a:endParaRPr lang="en-US"/>
        </a:p>
      </dgm:t>
    </dgm:pt>
    <dgm:pt modelId="{A56C62E4-AAB2-4F6E-B3D5-0758A308B141}" type="sibTrans" cxnId="{7EDD3A34-02E9-4C6D-89C5-EB1A6275E4CF}">
      <dgm:prSet/>
      <dgm:spPr/>
      <dgm:t>
        <a:bodyPr/>
        <a:lstStyle/>
        <a:p>
          <a:endParaRPr lang="en-US"/>
        </a:p>
      </dgm:t>
    </dgm:pt>
    <dgm:pt modelId="{8930B509-11AD-4927-AF5A-5E5DEB8348E1}" type="pres">
      <dgm:prSet presAssocID="{003B8CDC-31FB-43D0-A923-AD4A0DBBCC19}" presName="vert0" presStyleCnt="0">
        <dgm:presLayoutVars>
          <dgm:dir/>
          <dgm:animOne val="branch"/>
          <dgm:animLvl val="lvl"/>
        </dgm:presLayoutVars>
      </dgm:prSet>
      <dgm:spPr/>
    </dgm:pt>
    <dgm:pt modelId="{3A1B3BF5-3B47-459D-B4E0-82C31E298D25}" type="pres">
      <dgm:prSet presAssocID="{BEE8AE77-3B6C-4251-B2A4-47E6123056ED}" presName="thickLine" presStyleLbl="alignNode1" presStyleIdx="0" presStyleCnt="4"/>
      <dgm:spPr/>
    </dgm:pt>
    <dgm:pt modelId="{7B8BEDBF-7B52-4F3C-9DEB-C52B1913FC69}" type="pres">
      <dgm:prSet presAssocID="{BEE8AE77-3B6C-4251-B2A4-47E6123056ED}" presName="horz1" presStyleCnt="0"/>
      <dgm:spPr/>
    </dgm:pt>
    <dgm:pt modelId="{C93D820E-0856-4AF1-A29F-AE908BDC5687}" type="pres">
      <dgm:prSet presAssocID="{BEE8AE77-3B6C-4251-B2A4-47E6123056ED}" presName="tx1" presStyleLbl="revTx" presStyleIdx="0" presStyleCnt="4"/>
      <dgm:spPr/>
    </dgm:pt>
    <dgm:pt modelId="{73D6B3DE-4F66-455B-914F-9998DCAE7389}" type="pres">
      <dgm:prSet presAssocID="{BEE8AE77-3B6C-4251-B2A4-47E6123056ED}" presName="vert1" presStyleCnt="0"/>
      <dgm:spPr/>
    </dgm:pt>
    <dgm:pt modelId="{A93D5D16-8BE0-4167-BAC2-72A17CC415F7}" type="pres">
      <dgm:prSet presAssocID="{F7FDDE61-F019-44BB-B8AF-2E2256208A55}" presName="thickLine" presStyleLbl="alignNode1" presStyleIdx="1" presStyleCnt="4"/>
      <dgm:spPr/>
    </dgm:pt>
    <dgm:pt modelId="{514299C2-7670-44AC-9D04-CC2B9982974C}" type="pres">
      <dgm:prSet presAssocID="{F7FDDE61-F019-44BB-B8AF-2E2256208A55}" presName="horz1" presStyleCnt="0"/>
      <dgm:spPr/>
    </dgm:pt>
    <dgm:pt modelId="{31E5AE0A-8F40-4E3E-A554-967DFAECA1D2}" type="pres">
      <dgm:prSet presAssocID="{F7FDDE61-F019-44BB-B8AF-2E2256208A55}" presName="tx1" presStyleLbl="revTx" presStyleIdx="1" presStyleCnt="4"/>
      <dgm:spPr/>
    </dgm:pt>
    <dgm:pt modelId="{6B8830C8-310D-44F9-8C93-CE89FB9C86E8}" type="pres">
      <dgm:prSet presAssocID="{F7FDDE61-F019-44BB-B8AF-2E2256208A55}" presName="vert1" presStyleCnt="0"/>
      <dgm:spPr/>
    </dgm:pt>
    <dgm:pt modelId="{111B9957-ACCA-4300-8768-C22BC53850D5}" type="pres">
      <dgm:prSet presAssocID="{D207BB72-5784-4988-B94D-CEEC5FF49889}" presName="thickLine" presStyleLbl="alignNode1" presStyleIdx="2" presStyleCnt="4"/>
      <dgm:spPr/>
    </dgm:pt>
    <dgm:pt modelId="{70A8D007-68A5-4B3A-B060-A01D6E0A4A10}" type="pres">
      <dgm:prSet presAssocID="{D207BB72-5784-4988-B94D-CEEC5FF49889}" presName="horz1" presStyleCnt="0"/>
      <dgm:spPr/>
    </dgm:pt>
    <dgm:pt modelId="{74F7835B-3DDF-47B4-94F6-D248ADECBC18}" type="pres">
      <dgm:prSet presAssocID="{D207BB72-5784-4988-B94D-CEEC5FF49889}" presName="tx1" presStyleLbl="revTx" presStyleIdx="2" presStyleCnt="4"/>
      <dgm:spPr/>
    </dgm:pt>
    <dgm:pt modelId="{86B8D081-406C-48DE-8065-5003020CC3AA}" type="pres">
      <dgm:prSet presAssocID="{D207BB72-5784-4988-B94D-CEEC5FF49889}" presName="vert1" presStyleCnt="0"/>
      <dgm:spPr/>
    </dgm:pt>
    <dgm:pt modelId="{5BEE9250-37A1-4E98-89F1-8BE52A1353F2}" type="pres">
      <dgm:prSet presAssocID="{2AF0805C-D469-4A84-9D14-7C4A282094FA}" presName="thickLine" presStyleLbl="alignNode1" presStyleIdx="3" presStyleCnt="4"/>
      <dgm:spPr/>
    </dgm:pt>
    <dgm:pt modelId="{8C7C411D-7800-45B5-8EC7-2AF165C47548}" type="pres">
      <dgm:prSet presAssocID="{2AF0805C-D469-4A84-9D14-7C4A282094FA}" presName="horz1" presStyleCnt="0"/>
      <dgm:spPr/>
    </dgm:pt>
    <dgm:pt modelId="{2DC5B480-56F9-4F6F-AAAF-4A7EA9EC1DA8}" type="pres">
      <dgm:prSet presAssocID="{2AF0805C-D469-4A84-9D14-7C4A282094FA}" presName="tx1" presStyleLbl="revTx" presStyleIdx="3" presStyleCnt="4"/>
      <dgm:spPr/>
    </dgm:pt>
    <dgm:pt modelId="{1C9A3AD1-D74D-4A05-90F8-C90676F5CBA3}" type="pres">
      <dgm:prSet presAssocID="{2AF0805C-D469-4A84-9D14-7C4A282094FA}" presName="vert1" presStyleCnt="0"/>
      <dgm:spPr/>
    </dgm:pt>
  </dgm:ptLst>
  <dgm:cxnLst>
    <dgm:cxn modelId="{E35E061D-9C45-4D68-AA61-5ED894E5F5E4}" srcId="{003B8CDC-31FB-43D0-A923-AD4A0DBBCC19}" destId="{BEE8AE77-3B6C-4251-B2A4-47E6123056ED}" srcOrd="0" destOrd="0" parTransId="{A27D0EAA-0529-4928-BF3B-1C82EAC1E22D}" sibTransId="{FE799112-5CFA-404D-BD55-C25551CDAEB5}"/>
    <dgm:cxn modelId="{21907E2A-7C66-429C-B49B-62D1593C2581}" srcId="{003B8CDC-31FB-43D0-A923-AD4A0DBBCC19}" destId="{D207BB72-5784-4988-B94D-CEEC5FF49889}" srcOrd="2" destOrd="0" parTransId="{D41E7DDB-F2D1-4AC2-8AAC-D7D3317C9592}" sibTransId="{3A9BFA07-FFB9-44FD-9386-9E6A6754B46F}"/>
    <dgm:cxn modelId="{7EDD3A34-02E9-4C6D-89C5-EB1A6275E4CF}" srcId="{003B8CDC-31FB-43D0-A923-AD4A0DBBCC19}" destId="{2AF0805C-D469-4A84-9D14-7C4A282094FA}" srcOrd="3" destOrd="0" parTransId="{E8343D29-F7DF-47D0-9137-0B331478AD0E}" sibTransId="{A56C62E4-AAB2-4F6E-B3D5-0758A308B141}"/>
    <dgm:cxn modelId="{F15EF660-D76A-439A-B81C-EBB0118941DB}" type="presOf" srcId="{BEE8AE77-3B6C-4251-B2A4-47E6123056ED}" destId="{C93D820E-0856-4AF1-A29F-AE908BDC5687}" srcOrd="0" destOrd="0" presId="urn:microsoft.com/office/officeart/2008/layout/LinedList"/>
    <dgm:cxn modelId="{EF70FA61-0FFE-4C07-A9AD-E44346A291B6}" type="presOf" srcId="{F7FDDE61-F019-44BB-B8AF-2E2256208A55}" destId="{31E5AE0A-8F40-4E3E-A554-967DFAECA1D2}" srcOrd="0" destOrd="0" presId="urn:microsoft.com/office/officeart/2008/layout/LinedList"/>
    <dgm:cxn modelId="{B2136C9C-503A-4FAC-A16C-413295CD2EE2}" type="presOf" srcId="{D207BB72-5784-4988-B94D-CEEC5FF49889}" destId="{74F7835B-3DDF-47B4-94F6-D248ADECBC18}" srcOrd="0" destOrd="0" presId="urn:microsoft.com/office/officeart/2008/layout/LinedList"/>
    <dgm:cxn modelId="{5C0792AF-A7AD-499E-86CA-76EE5473ADC4}" srcId="{003B8CDC-31FB-43D0-A923-AD4A0DBBCC19}" destId="{F7FDDE61-F019-44BB-B8AF-2E2256208A55}" srcOrd="1" destOrd="0" parTransId="{C49EAD96-D519-4EF6-8652-1E7BB389BEDF}" sibTransId="{D4221F6F-99DB-4389-AD08-5BDFB8DC0E52}"/>
    <dgm:cxn modelId="{28C252C1-DD43-4C82-83EF-74BCEEE657B4}" type="presOf" srcId="{003B8CDC-31FB-43D0-A923-AD4A0DBBCC19}" destId="{8930B509-11AD-4927-AF5A-5E5DEB8348E1}" srcOrd="0" destOrd="0" presId="urn:microsoft.com/office/officeart/2008/layout/LinedList"/>
    <dgm:cxn modelId="{DDBC8AFF-F20D-4102-9697-B12E1E7E570F}" type="presOf" srcId="{2AF0805C-D469-4A84-9D14-7C4A282094FA}" destId="{2DC5B480-56F9-4F6F-AAAF-4A7EA9EC1DA8}" srcOrd="0" destOrd="0" presId="urn:microsoft.com/office/officeart/2008/layout/LinedList"/>
    <dgm:cxn modelId="{0BA480B6-9BC7-4A9E-8AE8-A13B5EF4B5B0}" type="presParOf" srcId="{8930B509-11AD-4927-AF5A-5E5DEB8348E1}" destId="{3A1B3BF5-3B47-459D-B4E0-82C31E298D25}" srcOrd="0" destOrd="0" presId="urn:microsoft.com/office/officeart/2008/layout/LinedList"/>
    <dgm:cxn modelId="{5177F5F4-687B-446D-9CB6-4EAC734F018F}" type="presParOf" srcId="{8930B509-11AD-4927-AF5A-5E5DEB8348E1}" destId="{7B8BEDBF-7B52-4F3C-9DEB-C52B1913FC69}" srcOrd="1" destOrd="0" presId="urn:microsoft.com/office/officeart/2008/layout/LinedList"/>
    <dgm:cxn modelId="{65D996ED-6AC9-4718-8619-67ADF3DDFC5A}" type="presParOf" srcId="{7B8BEDBF-7B52-4F3C-9DEB-C52B1913FC69}" destId="{C93D820E-0856-4AF1-A29F-AE908BDC5687}" srcOrd="0" destOrd="0" presId="urn:microsoft.com/office/officeart/2008/layout/LinedList"/>
    <dgm:cxn modelId="{1F788588-6F71-4C0C-AE74-F1B7649E0B51}" type="presParOf" srcId="{7B8BEDBF-7B52-4F3C-9DEB-C52B1913FC69}" destId="{73D6B3DE-4F66-455B-914F-9998DCAE7389}" srcOrd="1" destOrd="0" presId="urn:microsoft.com/office/officeart/2008/layout/LinedList"/>
    <dgm:cxn modelId="{79D58866-1A91-44E0-B1CE-6516AF2C9BC6}" type="presParOf" srcId="{8930B509-11AD-4927-AF5A-5E5DEB8348E1}" destId="{A93D5D16-8BE0-4167-BAC2-72A17CC415F7}" srcOrd="2" destOrd="0" presId="urn:microsoft.com/office/officeart/2008/layout/LinedList"/>
    <dgm:cxn modelId="{85F6D62E-1CC0-4906-A015-6AFFCE4F343A}" type="presParOf" srcId="{8930B509-11AD-4927-AF5A-5E5DEB8348E1}" destId="{514299C2-7670-44AC-9D04-CC2B9982974C}" srcOrd="3" destOrd="0" presId="urn:microsoft.com/office/officeart/2008/layout/LinedList"/>
    <dgm:cxn modelId="{B05D5C9C-84FE-4CEC-842D-A31C8563A2AB}" type="presParOf" srcId="{514299C2-7670-44AC-9D04-CC2B9982974C}" destId="{31E5AE0A-8F40-4E3E-A554-967DFAECA1D2}" srcOrd="0" destOrd="0" presId="urn:microsoft.com/office/officeart/2008/layout/LinedList"/>
    <dgm:cxn modelId="{DA6695F7-E625-41DC-9B8B-A954FF0BAAE2}" type="presParOf" srcId="{514299C2-7670-44AC-9D04-CC2B9982974C}" destId="{6B8830C8-310D-44F9-8C93-CE89FB9C86E8}" srcOrd="1" destOrd="0" presId="urn:microsoft.com/office/officeart/2008/layout/LinedList"/>
    <dgm:cxn modelId="{72367B7C-6913-4F85-B7B5-987841549147}" type="presParOf" srcId="{8930B509-11AD-4927-AF5A-5E5DEB8348E1}" destId="{111B9957-ACCA-4300-8768-C22BC53850D5}" srcOrd="4" destOrd="0" presId="urn:microsoft.com/office/officeart/2008/layout/LinedList"/>
    <dgm:cxn modelId="{B02111CD-F5F7-47F3-A7ED-22966BD7B129}" type="presParOf" srcId="{8930B509-11AD-4927-AF5A-5E5DEB8348E1}" destId="{70A8D007-68A5-4B3A-B060-A01D6E0A4A10}" srcOrd="5" destOrd="0" presId="urn:microsoft.com/office/officeart/2008/layout/LinedList"/>
    <dgm:cxn modelId="{C81C5D91-873E-4123-9340-DCE51CAAB020}" type="presParOf" srcId="{70A8D007-68A5-4B3A-B060-A01D6E0A4A10}" destId="{74F7835B-3DDF-47B4-94F6-D248ADECBC18}" srcOrd="0" destOrd="0" presId="urn:microsoft.com/office/officeart/2008/layout/LinedList"/>
    <dgm:cxn modelId="{25F866EF-D9AE-49B5-B5FB-2BC2798A3A15}" type="presParOf" srcId="{70A8D007-68A5-4B3A-B060-A01D6E0A4A10}" destId="{86B8D081-406C-48DE-8065-5003020CC3AA}" srcOrd="1" destOrd="0" presId="urn:microsoft.com/office/officeart/2008/layout/LinedList"/>
    <dgm:cxn modelId="{BFAFDDBB-7932-4A60-8B6C-7D834A8CAC2F}" type="presParOf" srcId="{8930B509-11AD-4927-AF5A-5E5DEB8348E1}" destId="{5BEE9250-37A1-4E98-89F1-8BE52A1353F2}" srcOrd="6" destOrd="0" presId="urn:microsoft.com/office/officeart/2008/layout/LinedList"/>
    <dgm:cxn modelId="{604124EA-620F-4273-8FEA-AEDF09A9CB1E}" type="presParOf" srcId="{8930B509-11AD-4927-AF5A-5E5DEB8348E1}" destId="{8C7C411D-7800-45B5-8EC7-2AF165C47548}" srcOrd="7" destOrd="0" presId="urn:microsoft.com/office/officeart/2008/layout/LinedList"/>
    <dgm:cxn modelId="{EB667199-D391-48C6-8582-EF77535BA3C9}" type="presParOf" srcId="{8C7C411D-7800-45B5-8EC7-2AF165C47548}" destId="{2DC5B480-56F9-4F6F-AAAF-4A7EA9EC1DA8}" srcOrd="0" destOrd="0" presId="urn:microsoft.com/office/officeart/2008/layout/LinedList"/>
    <dgm:cxn modelId="{44AB63AB-17C1-4667-97ED-E9DDDC39848D}" type="presParOf" srcId="{8C7C411D-7800-45B5-8EC7-2AF165C47548}" destId="{1C9A3AD1-D74D-4A05-90F8-C90676F5CB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BF761F-B936-4D66-B014-23FF75713A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ED5A48F-BE5D-4C9D-9802-54BE31758AA1}">
      <dgm:prSet custT="1"/>
      <dgm:spPr/>
      <dgm:t>
        <a:bodyPr/>
        <a:lstStyle/>
        <a:p>
          <a:pPr>
            <a:defRPr cap="all"/>
          </a:pPr>
          <a:r>
            <a:rPr lang="en-US" sz="1800" dirty="0"/>
            <a:t>North of downtown</a:t>
          </a:r>
        </a:p>
      </dgm:t>
    </dgm:pt>
    <dgm:pt modelId="{3B3ED298-66EF-4F34-BBE2-D9E7BB4A0DFF}" type="parTrans" cxnId="{5A052CCE-4631-4857-83A5-09616F881952}">
      <dgm:prSet/>
      <dgm:spPr/>
      <dgm:t>
        <a:bodyPr/>
        <a:lstStyle/>
        <a:p>
          <a:endParaRPr lang="en-US"/>
        </a:p>
      </dgm:t>
    </dgm:pt>
    <dgm:pt modelId="{C0038D50-B6AF-48EA-846C-67FB5E1AAC9B}" type="sibTrans" cxnId="{5A052CCE-4631-4857-83A5-09616F881952}">
      <dgm:prSet/>
      <dgm:spPr/>
      <dgm:t>
        <a:bodyPr/>
        <a:lstStyle/>
        <a:p>
          <a:endParaRPr lang="en-US"/>
        </a:p>
      </dgm:t>
    </dgm:pt>
    <dgm:pt modelId="{6A31BBCC-257F-4984-90DE-78E51E8A292E}">
      <dgm:prSet custT="1"/>
      <dgm:spPr/>
      <dgm:t>
        <a:bodyPr/>
        <a:lstStyle/>
        <a:p>
          <a:pPr>
            <a:defRPr cap="all"/>
          </a:pPr>
          <a:r>
            <a:rPr lang="en-US" sz="1800" dirty="0"/>
            <a:t>On a waterfront (Lake Union!)</a:t>
          </a:r>
        </a:p>
      </dgm:t>
    </dgm:pt>
    <dgm:pt modelId="{EAB1D0C8-A352-4CB3-B962-8AC7D6865DE9}" type="parTrans" cxnId="{0CDC1182-7FA7-409F-96A2-33FA282465A8}">
      <dgm:prSet/>
      <dgm:spPr/>
      <dgm:t>
        <a:bodyPr/>
        <a:lstStyle/>
        <a:p>
          <a:endParaRPr lang="en-US"/>
        </a:p>
      </dgm:t>
    </dgm:pt>
    <dgm:pt modelId="{62045DB6-88CD-446E-A5D0-5142EEC98BCF}" type="sibTrans" cxnId="{0CDC1182-7FA7-409F-96A2-33FA282465A8}">
      <dgm:prSet/>
      <dgm:spPr/>
      <dgm:t>
        <a:bodyPr/>
        <a:lstStyle/>
        <a:p>
          <a:endParaRPr lang="en-US"/>
        </a:p>
      </dgm:t>
    </dgm:pt>
    <dgm:pt modelId="{C18BC031-F113-4EB8-9066-CF0D4D150DAA}">
      <dgm:prSet custT="1"/>
      <dgm:spPr/>
      <dgm:t>
        <a:bodyPr/>
        <a:lstStyle/>
        <a:p>
          <a:pPr>
            <a:defRPr cap="all"/>
          </a:pPr>
          <a:r>
            <a:rPr lang="en-US" sz="1800"/>
            <a:t>Nice view</a:t>
          </a:r>
        </a:p>
      </dgm:t>
    </dgm:pt>
    <dgm:pt modelId="{89B89CD2-3F29-4060-BC9F-022D87A8C88C}" type="parTrans" cxnId="{5CFD3AD4-AE93-423F-8724-CD342B21A4EB}">
      <dgm:prSet/>
      <dgm:spPr/>
      <dgm:t>
        <a:bodyPr/>
        <a:lstStyle/>
        <a:p>
          <a:endParaRPr lang="en-US"/>
        </a:p>
      </dgm:t>
    </dgm:pt>
    <dgm:pt modelId="{5D24424C-6349-49A9-9F92-AFCFFE390619}" type="sibTrans" cxnId="{5CFD3AD4-AE93-423F-8724-CD342B21A4EB}">
      <dgm:prSet/>
      <dgm:spPr/>
      <dgm:t>
        <a:bodyPr/>
        <a:lstStyle/>
        <a:p>
          <a:endParaRPr lang="en-US"/>
        </a:p>
      </dgm:t>
    </dgm:pt>
    <dgm:pt modelId="{DA1E26E5-71B4-45B2-A887-7F755C07450F}">
      <dgm:prSet custT="1"/>
      <dgm:spPr/>
      <dgm:t>
        <a:bodyPr/>
        <a:lstStyle/>
        <a:p>
          <a:pPr>
            <a:defRPr cap="all"/>
          </a:pPr>
          <a:r>
            <a:rPr lang="en-US" sz="1800"/>
            <a:t>In need of repair</a:t>
          </a:r>
        </a:p>
      </dgm:t>
    </dgm:pt>
    <dgm:pt modelId="{201A3E6D-3332-4D62-ACBC-31CC193458E3}" type="parTrans" cxnId="{A1D59ECA-1AC3-489B-8FFB-408FF0F1F5A1}">
      <dgm:prSet/>
      <dgm:spPr/>
      <dgm:t>
        <a:bodyPr/>
        <a:lstStyle/>
        <a:p>
          <a:endParaRPr lang="en-US"/>
        </a:p>
      </dgm:t>
    </dgm:pt>
    <dgm:pt modelId="{447C382D-7F81-4A97-B0A6-603A7BC712C3}" type="sibTrans" cxnId="{A1D59ECA-1AC3-489B-8FFB-408FF0F1F5A1}">
      <dgm:prSet/>
      <dgm:spPr/>
      <dgm:t>
        <a:bodyPr/>
        <a:lstStyle/>
        <a:p>
          <a:endParaRPr lang="en-US"/>
        </a:p>
      </dgm:t>
    </dgm:pt>
    <dgm:pt modelId="{FC557ECD-1DC9-4871-96F5-1ECD9507F4AF}">
      <dgm:prSet custT="1"/>
      <dgm:spPr/>
      <dgm:t>
        <a:bodyPr/>
        <a:lstStyle/>
        <a:p>
          <a:pPr>
            <a:defRPr cap="all"/>
          </a:pPr>
          <a:r>
            <a:rPr lang="en-US" sz="1800"/>
            <a:t>Add some bathrooms</a:t>
          </a:r>
        </a:p>
      </dgm:t>
    </dgm:pt>
    <dgm:pt modelId="{65D38B4A-7A0B-4391-B983-D352D85EE47A}" type="parTrans" cxnId="{0A95D5D6-B78F-4F06-A1FD-4F4708BB60FF}">
      <dgm:prSet/>
      <dgm:spPr/>
      <dgm:t>
        <a:bodyPr/>
        <a:lstStyle/>
        <a:p>
          <a:endParaRPr lang="en-US"/>
        </a:p>
      </dgm:t>
    </dgm:pt>
    <dgm:pt modelId="{4AAFABDD-185F-4AA7-938A-1091755DB6E9}" type="sibTrans" cxnId="{0A95D5D6-B78F-4F06-A1FD-4F4708BB60FF}">
      <dgm:prSet/>
      <dgm:spPr/>
      <dgm:t>
        <a:bodyPr/>
        <a:lstStyle/>
        <a:p>
          <a:endParaRPr lang="en-US"/>
        </a:p>
      </dgm:t>
    </dgm:pt>
    <dgm:pt modelId="{8C115B05-9598-438A-A405-E7817534727B}" type="pres">
      <dgm:prSet presAssocID="{35BF761F-B936-4D66-B014-23FF75713AEC}" presName="root" presStyleCnt="0">
        <dgm:presLayoutVars>
          <dgm:dir/>
          <dgm:resizeHandles val="exact"/>
        </dgm:presLayoutVars>
      </dgm:prSet>
      <dgm:spPr/>
    </dgm:pt>
    <dgm:pt modelId="{D3C5125C-6EFF-4A30-8FB5-BC0AB1950E8C}" type="pres">
      <dgm:prSet presAssocID="{DED5A48F-BE5D-4C9D-9802-54BE31758AA1}" presName="compNode" presStyleCnt="0"/>
      <dgm:spPr/>
    </dgm:pt>
    <dgm:pt modelId="{D9E1D221-482D-4E88-89B7-D293083B5A97}" type="pres">
      <dgm:prSet presAssocID="{DED5A48F-BE5D-4C9D-9802-54BE31758AA1}" presName="iconBgRect" presStyleLbl="bgShp" presStyleIdx="0" presStyleCnt="5"/>
      <dgm:spPr/>
    </dgm:pt>
    <dgm:pt modelId="{D6DBC7CB-D391-4FCA-96CE-815C97AE71C9}" type="pres">
      <dgm:prSet presAssocID="{DED5A48F-BE5D-4C9D-9802-54BE31758A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3D7FD1A-5801-41B4-B111-AF3C0C3CFC4C}" type="pres">
      <dgm:prSet presAssocID="{DED5A48F-BE5D-4C9D-9802-54BE31758AA1}" presName="spaceRect" presStyleCnt="0"/>
      <dgm:spPr/>
    </dgm:pt>
    <dgm:pt modelId="{2553355F-84DE-4D3A-8F64-D5995BB1E63A}" type="pres">
      <dgm:prSet presAssocID="{DED5A48F-BE5D-4C9D-9802-54BE31758AA1}" presName="textRect" presStyleLbl="revTx" presStyleIdx="0" presStyleCnt="5">
        <dgm:presLayoutVars>
          <dgm:chMax val="1"/>
          <dgm:chPref val="1"/>
        </dgm:presLayoutVars>
      </dgm:prSet>
      <dgm:spPr/>
    </dgm:pt>
    <dgm:pt modelId="{7C6E3141-284F-42AB-B308-C13C4D5DBA03}" type="pres">
      <dgm:prSet presAssocID="{C0038D50-B6AF-48EA-846C-67FB5E1AAC9B}" presName="sibTrans" presStyleCnt="0"/>
      <dgm:spPr/>
    </dgm:pt>
    <dgm:pt modelId="{857E5837-F103-467D-A445-B6CA7A007D76}" type="pres">
      <dgm:prSet presAssocID="{6A31BBCC-257F-4984-90DE-78E51E8A292E}" presName="compNode" presStyleCnt="0"/>
      <dgm:spPr/>
    </dgm:pt>
    <dgm:pt modelId="{71B20C99-271C-4F97-8441-F2903E57F117}" type="pres">
      <dgm:prSet presAssocID="{6A31BBCC-257F-4984-90DE-78E51E8A292E}" presName="iconBgRect" presStyleLbl="bgShp" presStyleIdx="1" presStyleCnt="5"/>
      <dgm:spPr/>
    </dgm:pt>
    <dgm:pt modelId="{21820468-6972-4986-9BF0-BDA91B92B532}" type="pres">
      <dgm:prSet presAssocID="{6A31BBCC-257F-4984-90DE-78E51E8A29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70FBCAD3-8126-498F-863E-3781535B0EA6}" type="pres">
      <dgm:prSet presAssocID="{6A31BBCC-257F-4984-90DE-78E51E8A292E}" presName="spaceRect" presStyleCnt="0"/>
      <dgm:spPr/>
    </dgm:pt>
    <dgm:pt modelId="{C7951AE7-9A47-48F5-9515-A188F4A08E97}" type="pres">
      <dgm:prSet presAssocID="{6A31BBCC-257F-4984-90DE-78E51E8A292E}" presName="textRect" presStyleLbl="revTx" presStyleIdx="1" presStyleCnt="5">
        <dgm:presLayoutVars>
          <dgm:chMax val="1"/>
          <dgm:chPref val="1"/>
        </dgm:presLayoutVars>
      </dgm:prSet>
      <dgm:spPr/>
    </dgm:pt>
    <dgm:pt modelId="{C50E0091-0923-4023-B53B-C199790C97BF}" type="pres">
      <dgm:prSet presAssocID="{62045DB6-88CD-446E-A5D0-5142EEC98BCF}" presName="sibTrans" presStyleCnt="0"/>
      <dgm:spPr/>
    </dgm:pt>
    <dgm:pt modelId="{F361C672-0B07-4A67-858F-D24CD468E9D5}" type="pres">
      <dgm:prSet presAssocID="{C18BC031-F113-4EB8-9066-CF0D4D150DAA}" presName="compNode" presStyleCnt="0"/>
      <dgm:spPr/>
    </dgm:pt>
    <dgm:pt modelId="{A2650157-74AF-4571-BA70-EB9D492D48C3}" type="pres">
      <dgm:prSet presAssocID="{C18BC031-F113-4EB8-9066-CF0D4D150DAA}" presName="iconBgRect" presStyleLbl="bgShp" presStyleIdx="2" presStyleCnt="5"/>
      <dgm:spPr/>
    </dgm:pt>
    <dgm:pt modelId="{1097733B-05F1-4F53-B314-7C641DCB75C5}" type="pres">
      <dgm:prSet presAssocID="{C18BC031-F113-4EB8-9066-CF0D4D150D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4664E0F-0E18-403A-B805-222B21A49E6F}" type="pres">
      <dgm:prSet presAssocID="{C18BC031-F113-4EB8-9066-CF0D4D150DAA}" presName="spaceRect" presStyleCnt="0"/>
      <dgm:spPr/>
    </dgm:pt>
    <dgm:pt modelId="{5C049A79-5421-48D0-BCC0-78F5C311DAA3}" type="pres">
      <dgm:prSet presAssocID="{C18BC031-F113-4EB8-9066-CF0D4D150DAA}" presName="textRect" presStyleLbl="revTx" presStyleIdx="2" presStyleCnt="5">
        <dgm:presLayoutVars>
          <dgm:chMax val="1"/>
          <dgm:chPref val="1"/>
        </dgm:presLayoutVars>
      </dgm:prSet>
      <dgm:spPr/>
    </dgm:pt>
    <dgm:pt modelId="{3E39944E-8340-43CD-8F2D-C5D0D7D91B2B}" type="pres">
      <dgm:prSet presAssocID="{5D24424C-6349-49A9-9F92-AFCFFE390619}" presName="sibTrans" presStyleCnt="0"/>
      <dgm:spPr/>
    </dgm:pt>
    <dgm:pt modelId="{5D3C5EBB-75C9-484B-8705-0D5E43B78075}" type="pres">
      <dgm:prSet presAssocID="{DA1E26E5-71B4-45B2-A887-7F755C07450F}" presName="compNode" presStyleCnt="0"/>
      <dgm:spPr/>
    </dgm:pt>
    <dgm:pt modelId="{E3DD62F7-185B-4A6B-9C30-F1B1AFDAA598}" type="pres">
      <dgm:prSet presAssocID="{DA1E26E5-71B4-45B2-A887-7F755C07450F}" presName="iconBgRect" presStyleLbl="bgShp" presStyleIdx="3" presStyleCnt="5"/>
      <dgm:spPr/>
    </dgm:pt>
    <dgm:pt modelId="{F3162A8C-314E-42ED-82FB-4A377B216DC7}" type="pres">
      <dgm:prSet presAssocID="{DA1E26E5-71B4-45B2-A887-7F755C0745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90BE523-CAEF-4DFE-BF78-02A5913ECFBD}" type="pres">
      <dgm:prSet presAssocID="{DA1E26E5-71B4-45B2-A887-7F755C07450F}" presName="spaceRect" presStyleCnt="0"/>
      <dgm:spPr/>
    </dgm:pt>
    <dgm:pt modelId="{FCF0FAA2-40CC-4F1C-9364-AB6DBCC3B63E}" type="pres">
      <dgm:prSet presAssocID="{DA1E26E5-71B4-45B2-A887-7F755C07450F}" presName="textRect" presStyleLbl="revTx" presStyleIdx="3" presStyleCnt="5">
        <dgm:presLayoutVars>
          <dgm:chMax val="1"/>
          <dgm:chPref val="1"/>
        </dgm:presLayoutVars>
      </dgm:prSet>
      <dgm:spPr/>
    </dgm:pt>
    <dgm:pt modelId="{68A2C701-4065-432F-B2D2-06AEC669E155}" type="pres">
      <dgm:prSet presAssocID="{447C382D-7F81-4A97-B0A6-603A7BC712C3}" presName="sibTrans" presStyleCnt="0"/>
      <dgm:spPr/>
    </dgm:pt>
    <dgm:pt modelId="{CC7F7053-9DA6-4966-B698-CB542433518F}" type="pres">
      <dgm:prSet presAssocID="{FC557ECD-1DC9-4871-96F5-1ECD9507F4AF}" presName="compNode" presStyleCnt="0"/>
      <dgm:spPr/>
    </dgm:pt>
    <dgm:pt modelId="{56A855F8-CB0F-4BAB-A560-AE8ED348A1B8}" type="pres">
      <dgm:prSet presAssocID="{FC557ECD-1DC9-4871-96F5-1ECD9507F4AF}" presName="iconBgRect" presStyleLbl="bgShp" presStyleIdx="4" presStyleCnt="5"/>
      <dgm:spPr/>
    </dgm:pt>
    <dgm:pt modelId="{CCCF21BA-14BE-4EF9-8BFD-719293BAAD35}" type="pres">
      <dgm:prSet presAssocID="{FC557ECD-1DC9-4871-96F5-1ECD9507F4A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wer"/>
        </a:ext>
      </dgm:extLst>
    </dgm:pt>
    <dgm:pt modelId="{39C05F71-460A-4A76-B66A-0592D81F8BDF}" type="pres">
      <dgm:prSet presAssocID="{FC557ECD-1DC9-4871-96F5-1ECD9507F4AF}" presName="spaceRect" presStyleCnt="0"/>
      <dgm:spPr/>
    </dgm:pt>
    <dgm:pt modelId="{1833CC63-2086-44D3-B11A-039FD9A9DE19}" type="pres">
      <dgm:prSet presAssocID="{FC557ECD-1DC9-4871-96F5-1ECD9507F4A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BF3A11-F7A7-4E58-8B1B-A03C4EA2164F}" type="presOf" srcId="{35BF761F-B936-4D66-B014-23FF75713AEC}" destId="{8C115B05-9598-438A-A405-E7817534727B}" srcOrd="0" destOrd="0" presId="urn:microsoft.com/office/officeart/2018/5/layout/IconCircleLabelList"/>
    <dgm:cxn modelId="{3B17C168-B488-403F-AE05-BFCA2FE9FFF2}" type="presOf" srcId="{6A31BBCC-257F-4984-90DE-78E51E8A292E}" destId="{C7951AE7-9A47-48F5-9515-A188F4A08E97}" srcOrd="0" destOrd="0" presId="urn:microsoft.com/office/officeart/2018/5/layout/IconCircleLabelList"/>
    <dgm:cxn modelId="{5047F969-D021-4546-AB30-DF5884512E0A}" type="presOf" srcId="{DA1E26E5-71B4-45B2-A887-7F755C07450F}" destId="{FCF0FAA2-40CC-4F1C-9364-AB6DBCC3B63E}" srcOrd="0" destOrd="0" presId="urn:microsoft.com/office/officeart/2018/5/layout/IconCircleLabelList"/>
    <dgm:cxn modelId="{0CDC1182-7FA7-409F-96A2-33FA282465A8}" srcId="{35BF761F-B936-4D66-B014-23FF75713AEC}" destId="{6A31BBCC-257F-4984-90DE-78E51E8A292E}" srcOrd="1" destOrd="0" parTransId="{EAB1D0C8-A352-4CB3-B962-8AC7D6865DE9}" sibTransId="{62045DB6-88CD-446E-A5D0-5142EEC98BCF}"/>
    <dgm:cxn modelId="{C44DF89F-6CA3-4916-8778-5CBFF4C742FD}" type="presOf" srcId="{C18BC031-F113-4EB8-9066-CF0D4D150DAA}" destId="{5C049A79-5421-48D0-BCC0-78F5C311DAA3}" srcOrd="0" destOrd="0" presId="urn:microsoft.com/office/officeart/2018/5/layout/IconCircleLabelList"/>
    <dgm:cxn modelId="{4910B6B8-62D0-49AE-BA00-FFE036A2C439}" type="presOf" srcId="{FC557ECD-1DC9-4871-96F5-1ECD9507F4AF}" destId="{1833CC63-2086-44D3-B11A-039FD9A9DE19}" srcOrd="0" destOrd="0" presId="urn:microsoft.com/office/officeart/2018/5/layout/IconCircleLabelList"/>
    <dgm:cxn modelId="{A1D59ECA-1AC3-489B-8FFB-408FF0F1F5A1}" srcId="{35BF761F-B936-4D66-B014-23FF75713AEC}" destId="{DA1E26E5-71B4-45B2-A887-7F755C07450F}" srcOrd="3" destOrd="0" parTransId="{201A3E6D-3332-4D62-ACBC-31CC193458E3}" sibTransId="{447C382D-7F81-4A97-B0A6-603A7BC712C3}"/>
    <dgm:cxn modelId="{5A052CCE-4631-4857-83A5-09616F881952}" srcId="{35BF761F-B936-4D66-B014-23FF75713AEC}" destId="{DED5A48F-BE5D-4C9D-9802-54BE31758AA1}" srcOrd="0" destOrd="0" parTransId="{3B3ED298-66EF-4F34-BBE2-D9E7BB4A0DFF}" sibTransId="{C0038D50-B6AF-48EA-846C-67FB5E1AAC9B}"/>
    <dgm:cxn modelId="{5CFD3AD4-AE93-423F-8724-CD342B21A4EB}" srcId="{35BF761F-B936-4D66-B014-23FF75713AEC}" destId="{C18BC031-F113-4EB8-9066-CF0D4D150DAA}" srcOrd="2" destOrd="0" parTransId="{89B89CD2-3F29-4060-BC9F-022D87A8C88C}" sibTransId="{5D24424C-6349-49A9-9F92-AFCFFE390619}"/>
    <dgm:cxn modelId="{0A95D5D6-B78F-4F06-A1FD-4F4708BB60FF}" srcId="{35BF761F-B936-4D66-B014-23FF75713AEC}" destId="{FC557ECD-1DC9-4871-96F5-1ECD9507F4AF}" srcOrd="4" destOrd="0" parTransId="{65D38B4A-7A0B-4391-B983-D352D85EE47A}" sibTransId="{4AAFABDD-185F-4AA7-938A-1091755DB6E9}"/>
    <dgm:cxn modelId="{F88C9EF5-F4BA-40E6-B5E0-37069BF2C2D0}" type="presOf" srcId="{DED5A48F-BE5D-4C9D-9802-54BE31758AA1}" destId="{2553355F-84DE-4D3A-8F64-D5995BB1E63A}" srcOrd="0" destOrd="0" presId="urn:microsoft.com/office/officeart/2018/5/layout/IconCircleLabelList"/>
    <dgm:cxn modelId="{CB226793-041C-4CE0-B38B-DD2661098C3F}" type="presParOf" srcId="{8C115B05-9598-438A-A405-E7817534727B}" destId="{D3C5125C-6EFF-4A30-8FB5-BC0AB1950E8C}" srcOrd="0" destOrd="0" presId="urn:microsoft.com/office/officeart/2018/5/layout/IconCircleLabelList"/>
    <dgm:cxn modelId="{B4742AD5-9A02-4CDA-8E1D-FB8AE4A03647}" type="presParOf" srcId="{D3C5125C-6EFF-4A30-8FB5-BC0AB1950E8C}" destId="{D9E1D221-482D-4E88-89B7-D293083B5A97}" srcOrd="0" destOrd="0" presId="urn:microsoft.com/office/officeart/2018/5/layout/IconCircleLabelList"/>
    <dgm:cxn modelId="{32B86BE2-85EF-4DC3-B136-1E18E70B6B97}" type="presParOf" srcId="{D3C5125C-6EFF-4A30-8FB5-BC0AB1950E8C}" destId="{D6DBC7CB-D391-4FCA-96CE-815C97AE71C9}" srcOrd="1" destOrd="0" presId="urn:microsoft.com/office/officeart/2018/5/layout/IconCircleLabelList"/>
    <dgm:cxn modelId="{37FBF6E7-BBA6-4186-A991-118E974E34E5}" type="presParOf" srcId="{D3C5125C-6EFF-4A30-8FB5-BC0AB1950E8C}" destId="{B3D7FD1A-5801-41B4-B111-AF3C0C3CFC4C}" srcOrd="2" destOrd="0" presId="urn:microsoft.com/office/officeart/2018/5/layout/IconCircleLabelList"/>
    <dgm:cxn modelId="{4F92748D-9F85-4B0C-80D3-9720504015CB}" type="presParOf" srcId="{D3C5125C-6EFF-4A30-8FB5-BC0AB1950E8C}" destId="{2553355F-84DE-4D3A-8F64-D5995BB1E63A}" srcOrd="3" destOrd="0" presId="urn:microsoft.com/office/officeart/2018/5/layout/IconCircleLabelList"/>
    <dgm:cxn modelId="{48581AF9-2939-45A5-8CC1-EF27F153C5B6}" type="presParOf" srcId="{8C115B05-9598-438A-A405-E7817534727B}" destId="{7C6E3141-284F-42AB-B308-C13C4D5DBA03}" srcOrd="1" destOrd="0" presId="urn:microsoft.com/office/officeart/2018/5/layout/IconCircleLabelList"/>
    <dgm:cxn modelId="{371E8E10-4C90-4937-A0F4-AEC73824A382}" type="presParOf" srcId="{8C115B05-9598-438A-A405-E7817534727B}" destId="{857E5837-F103-467D-A445-B6CA7A007D76}" srcOrd="2" destOrd="0" presId="urn:microsoft.com/office/officeart/2018/5/layout/IconCircleLabelList"/>
    <dgm:cxn modelId="{89583774-BF23-477A-851F-7EADFBE2F009}" type="presParOf" srcId="{857E5837-F103-467D-A445-B6CA7A007D76}" destId="{71B20C99-271C-4F97-8441-F2903E57F117}" srcOrd="0" destOrd="0" presId="urn:microsoft.com/office/officeart/2018/5/layout/IconCircleLabelList"/>
    <dgm:cxn modelId="{10077D53-C139-4041-97CF-6728910A8716}" type="presParOf" srcId="{857E5837-F103-467D-A445-B6CA7A007D76}" destId="{21820468-6972-4986-9BF0-BDA91B92B532}" srcOrd="1" destOrd="0" presId="urn:microsoft.com/office/officeart/2018/5/layout/IconCircleLabelList"/>
    <dgm:cxn modelId="{CBDD8159-EDF5-4C8D-8160-3B248E604865}" type="presParOf" srcId="{857E5837-F103-467D-A445-B6CA7A007D76}" destId="{70FBCAD3-8126-498F-863E-3781535B0EA6}" srcOrd="2" destOrd="0" presId="urn:microsoft.com/office/officeart/2018/5/layout/IconCircleLabelList"/>
    <dgm:cxn modelId="{D240D20B-84B2-43C4-941D-8AE1E9D91BBF}" type="presParOf" srcId="{857E5837-F103-467D-A445-B6CA7A007D76}" destId="{C7951AE7-9A47-48F5-9515-A188F4A08E97}" srcOrd="3" destOrd="0" presId="urn:microsoft.com/office/officeart/2018/5/layout/IconCircleLabelList"/>
    <dgm:cxn modelId="{34BEC857-B2D7-478A-9724-64C58C815901}" type="presParOf" srcId="{8C115B05-9598-438A-A405-E7817534727B}" destId="{C50E0091-0923-4023-B53B-C199790C97BF}" srcOrd="3" destOrd="0" presId="urn:microsoft.com/office/officeart/2018/5/layout/IconCircleLabelList"/>
    <dgm:cxn modelId="{C561460D-29C9-4484-A551-54A191BBE560}" type="presParOf" srcId="{8C115B05-9598-438A-A405-E7817534727B}" destId="{F361C672-0B07-4A67-858F-D24CD468E9D5}" srcOrd="4" destOrd="0" presId="urn:microsoft.com/office/officeart/2018/5/layout/IconCircleLabelList"/>
    <dgm:cxn modelId="{727178BB-2774-4C27-AF4E-7F20A0D66B85}" type="presParOf" srcId="{F361C672-0B07-4A67-858F-D24CD468E9D5}" destId="{A2650157-74AF-4571-BA70-EB9D492D48C3}" srcOrd="0" destOrd="0" presId="urn:microsoft.com/office/officeart/2018/5/layout/IconCircleLabelList"/>
    <dgm:cxn modelId="{C78DE4E2-E55C-49E5-98B4-044B7B2DAA7C}" type="presParOf" srcId="{F361C672-0B07-4A67-858F-D24CD468E9D5}" destId="{1097733B-05F1-4F53-B314-7C641DCB75C5}" srcOrd="1" destOrd="0" presId="urn:microsoft.com/office/officeart/2018/5/layout/IconCircleLabelList"/>
    <dgm:cxn modelId="{F5A2064F-1BAE-4F1F-83C9-21A76AFA1E2E}" type="presParOf" srcId="{F361C672-0B07-4A67-858F-D24CD468E9D5}" destId="{44664E0F-0E18-403A-B805-222B21A49E6F}" srcOrd="2" destOrd="0" presId="urn:microsoft.com/office/officeart/2018/5/layout/IconCircleLabelList"/>
    <dgm:cxn modelId="{DB068CA1-A1B0-42CB-902E-D6AA88B756E9}" type="presParOf" srcId="{F361C672-0B07-4A67-858F-D24CD468E9D5}" destId="{5C049A79-5421-48D0-BCC0-78F5C311DAA3}" srcOrd="3" destOrd="0" presId="urn:microsoft.com/office/officeart/2018/5/layout/IconCircleLabelList"/>
    <dgm:cxn modelId="{00F40123-A7BD-4FCF-A101-BDCAF9B949B2}" type="presParOf" srcId="{8C115B05-9598-438A-A405-E7817534727B}" destId="{3E39944E-8340-43CD-8F2D-C5D0D7D91B2B}" srcOrd="5" destOrd="0" presId="urn:microsoft.com/office/officeart/2018/5/layout/IconCircleLabelList"/>
    <dgm:cxn modelId="{FDA6FD0F-3F4D-4BB1-B71B-5FAF605A13EF}" type="presParOf" srcId="{8C115B05-9598-438A-A405-E7817534727B}" destId="{5D3C5EBB-75C9-484B-8705-0D5E43B78075}" srcOrd="6" destOrd="0" presId="urn:microsoft.com/office/officeart/2018/5/layout/IconCircleLabelList"/>
    <dgm:cxn modelId="{A466F86C-A60C-49CD-BE37-30C65B80ABEE}" type="presParOf" srcId="{5D3C5EBB-75C9-484B-8705-0D5E43B78075}" destId="{E3DD62F7-185B-4A6B-9C30-F1B1AFDAA598}" srcOrd="0" destOrd="0" presId="urn:microsoft.com/office/officeart/2018/5/layout/IconCircleLabelList"/>
    <dgm:cxn modelId="{9F942694-EECD-4C07-9337-315A115E19D9}" type="presParOf" srcId="{5D3C5EBB-75C9-484B-8705-0D5E43B78075}" destId="{F3162A8C-314E-42ED-82FB-4A377B216DC7}" srcOrd="1" destOrd="0" presId="urn:microsoft.com/office/officeart/2018/5/layout/IconCircleLabelList"/>
    <dgm:cxn modelId="{32D3ECEC-8F1B-4043-AFA7-5A70208085E4}" type="presParOf" srcId="{5D3C5EBB-75C9-484B-8705-0D5E43B78075}" destId="{190BE523-CAEF-4DFE-BF78-02A5913ECFBD}" srcOrd="2" destOrd="0" presId="urn:microsoft.com/office/officeart/2018/5/layout/IconCircleLabelList"/>
    <dgm:cxn modelId="{C4968A6D-91EA-4630-AA1A-6CAAD32B187D}" type="presParOf" srcId="{5D3C5EBB-75C9-484B-8705-0D5E43B78075}" destId="{FCF0FAA2-40CC-4F1C-9364-AB6DBCC3B63E}" srcOrd="3" destOrd="0" presId="urn:microsoft.com/office/officeart/2018/5/layout/IconCircleLabelList"/>
    <dgm:cxn modelId="{37AE7A51-501A-4E57-98AB-D62CD0483737}" type="presParOf" srcId="{8C115B05-9598-438A-A405-E7817534727B}" destId="{68A2C701-4065-432F-B2D2-06AEC669E155}" srcOrd="7" destOrd="0" presId="urn:microsoft.com/office/officeart/2018/5/layout/IconCircleLabelList"/>
    <dgm:cxn modelId="{4BA0DE83-8EA9-4861-8F30-F83205279827}" type="presParOf" srcId="{8C115B05-9598-438A-A405-E7817534727B}" destId="{CC7F7053-9DA6-4966-B698-CB542433518F}" srcOrd="8" destOrd="0" presId="urn:microsoft.com/office/officeart/2018/5/layout/IconCircleLabelList"/>
    <dgm:cxn modelId="{D50D30E5-889D-44F8-A728-93D1A4521DE2}" type="presParOf" srcId="{CC7F7053-9DA6-4966-B698-CB542433518F}" destId="{56A855F8-CB0F-4BAB-A560-AE8ED348A1B8}" srcOrd="0" destOrd="0" presId="urn:microsoft.com/office/officeart/2018/5/layout/IconCircleLabelList"/>
    <dgm:cxn modelId="{85C66D8D-4536-4553-BBA3-B137FDBA3315}" type="presParOf" srcId="{CC7F7053-9DA6-4966-B698-CB542433518F}" destId="{CCCF21BA-14BE-4EF9-8BFD-719293BAAD35}" srcOrd="1" destOrd="0" presId="urn:microsoft.com/office/officeart/2018/5/layout/IconCircleLabelList"/>
    <dgm:cxn modelId="{6ED1F826-8E1C-4C1A-B619-ED075124454E}" type="presParOf" srcId="{CC7F7053-9DA6-4966-B698-CB542433518F}" destId="{39C05F71-460A-4A76-B66A-0592D81F8BDF}" srcOrd="2" destOrd="0" presId="urn:microsoft.com/office/officeart/2018/5/layout/IconCircleLabelList"/>
    <dgm:cxn modelId="{AC1E3E16-E705-451B-97E4-39738D4F854D}" type="presParOf" srcId="{CC7F7053-9DA6-4966-B698-CB542433518F}" destId="{1833CC63-2086-44D3-B11A-039FD9A9DE1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3B8CDC-31FB-43D0-A923-AD4A0DBBCC19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8AE77-3B6C-4251-B2A4-47E6123056ED}">
      <dgm:prSet/>
      <dgm:spPr/>
      <dgm:t>
        <a:bodyPr/>
        <a:lstStyle/>
        <a:p>
          <a:r>
            <a:rPr lang="en-US" dirty="0"/>
            <a:t>Visit the </a:t>
          </a:r>
          <a:r>
            <a:rPr lang="en-US" dirty="0">
              <a:hlinkClick xmlns:r="http://schemas.openxmlformats.org/officeDocument/2006/relationships" r:id="rId1"/>
            </a:rPr>
            <a:t>GitHub</a:t>
          </a:r>
          <a:r>
            <a:rPr lang="en-US" dirty="0"/>
            <a:t> repository</a:t>
          </a:r>
        </a:p>
      </dgm:t>
    </dgm:pt>
    <dgm:pt modelId="{A27D0EAA-0529-4928-BF3B-1C82EAC1E22D}" type="parTrans" cxnId="{E35E061D-9C45-4D68-AA61-5ED894E5F5E4}">
      <dgm:prSet/>
      <dgm:spPr/>
      <dgm:t>
        <a:bodyPr/>
        <a:lstStyle/>
        <a:p>
          <a:endParaRPr lang="en-US"/>
        </a:p>
      </dgm:t>
    </dgm:pt>
    <dgm:pt modelId="{FE799112-5CFA-404D-BD55-C25551CDAEB5}" type="sibTrans" cxnId="{E35E061D-9C45-4D68-AA61-5ED894E5F5E4}">
      <dgm:prSet/>
      <dgm:spPr/>
      <dgm:t>
        <a:bodyPr/>
        <a:lstStyle/>
        <a:p>
          <a:endParaRPr lang="en-US"/>
        </a:p>
      </dgm:t>
    </dgm:pt>
    <dgm:pt modelId="{F7FDDE61-F019-44BB-B8AF-2E2256208A55}">
      <dgm:prSet/>
      <dgm:spPr/>
      <dgm:t>
        <a:bodyPr/>
        <a:lstStyle/>
        <a:p>
          <a:r>
            <a:rPr lang="en-US" dirty="0"/>
            <a:t>Contact Zeth Abney </a:t>
          </a:r>
        </a:p>
        <a:p>
          <a:pPr>
            <a:buNone/>
          </a:pPr>
          <a:r>
            <a:rPr lang="en-US" dirty="0"/>
            <a:t>at </a:t>
          </a:r>
          <a:r>
            <a:rPr lang="en-US" dirty="0">
              <a:hlinkClick xmlns:r="http://schemas.openxmlformats.org/officeDocument/2006/relationships" r:id="rId2"/>
            </a:rPr>
            <a:t>zethusabney@gmail.com</a:t>
          </a:r>
          <a:endParaRPr lang="en-US" dirty="0"/>
        </a:p>
      </dgm:t>
    </dgm:pt>
    <dgm:pt modelId="{C49EAD96-D519-4EF6-8652-1E7BB389BEDF}" type="parTrans" cxnId="{5C0792AF-A7AD-499E-86CA-76EE5473ADC4}">
      <dgm:prSet/>
      <dgm:spPr/>
      <dgm:t>
        <a:bodyPr/>
        <a:lstStyle/>
        <a:p>
          <a:endParaRPr lang="en-US"/>
        </a:p>
      </dgm:t>
    </dgm:pt>
    <dgm:pt modelId="{D4221F6F-99DB-4389-AD08-5BDFB8DC0E52}" type="sibTrans" cxnId="{5C0792AF-A7AD-499E-86CA-76EE5473ADC4}">
      <dgm:prSet/>
      <dgm:spPr/>
      <dgm:t>
        <a:bodyPr/>
        <a:lstStyle/>
        <a:p>
          <a:endParaRPr lang="en-US"/>
        </a:p>
      </dgm:t>
    </dgm:pt>
    <dgm:pt modelId="{8930B509-11AD-4927-AF5A-5E5DEB8348E1}" type="pres">
      <dgm:prSet presAssocID="{003B8CDC-31FB-43D0-A923-AD4A0DBBCC19}" presName="vert0" presStyleCnt="0">
        <dgm:presLayoutVars>
          <dgm:dir/>
          <dgm:animOne val="branch"/>
          <dgm:animLvl val="lvl"/>
        </dgm:presLayoutVars>
      </dgm:prSet>
      <dgm:spPr/>
    </dgm:pt>
    <dgm:pt modelId="{3A1B3BF5-3B47-459D-B4E0-82C31E298D25}" type="pres">
      <dgm:prSet presAssocID="{BEE8AE77-3B6C-4251-B2A4-47E6123056ED}" presName="thickLine" presStyleLbl="alignNode1" presStyleIdx="0" presStyleCnt="2" custLinFactNeighborX="-151"/>
      <dgm:spPr/>
    </dgm:pt>
    <dgm:pt modelId="{7B8BEDBF-7B52-4F3C-9DEB-C52B1913FC69}" type="pres">
      <dgm:prSet presAssocID="{BEE8AE77-3B6C-4251-B2A4-47E6123056ED}" presName="horz1" presStyleCnt="0"/>
      <dgm:spPr/>
    </dgm:pt>
    <dgm:pt modelId="{C93D820E-0856-4AF1-A29F-AE908BDC5687}" type="pres">
      <dgm:prSet presAssocID="{BEE8AE77-3B6C-4251-B2A4-47E6123056ED}" presName="tx1" presStyleLbl="revTx" presStyleIdx="0" presStyleCnt="2"/>
      <dgm:spPr/>
    </dgm:pt>
    <dgm:pt modelId="{73D6B3DE-4F66-455B-914F-9998DCAE7389}" type="pres">
      <dgm:prSet presAssocID="{BEE8AE77-3B6C-4251-B2A4-47E6123056ED}" presName="vert1" presStyleCnt="0"/>
      <dgm:spPr/>
    </dgm:pt>
    <dgm:pt modelId="{A93D5D16-8BE0-4167-BAC2-72A17CC415F7}" type="pres">
      <dgm:prSet presAssocID="{F7FDDE61-F019-44BB-B8AF-2E2256208A55}" presName="thickLine" presStyleLbl="alignNode1" presStyleIdx="1" presStyleCnt="2"/>
      <dgm:spPr/>
    </dgm:pt>
    <dgm:pt modelId="{514299C2-7670-44AC-9D04-CC2B9982974C}" type="pres">
      <dgm:prSet presAssocID="{F7FDDE61-F019-44BB-B8AF-2E2256208A55}" presName="horz1" presStyleCnt="0"/>
      <dgm:spPr/>
    </dgm:pt>
    <dgm:pt modelId="{31E5AE0A-8F40-4E3E-A554-967DFAECA1D2}" type="pres">
      <dgm:prSet presAssocID="{F7FDDE61-F019-44BB-B8AF-2E2256208A55}" presName="tx1" presStyleLbl="revTx" presStyleIdx="1" presStyleCnt="2"/>
      <dgm:spPr/>
    </dgm:pt>
    <dgm:pt modelId="{6B8830C8-310D-44F9-8C93-CE89FB9C86E8}" type="pres">
      <dgm:prSet presAssocID="{F7FDDE61-F019-44BB-B8AF-2E2256208A55}" presName="vert1" presStyleCnt="0"/>
      <dgm:spPr/>
    </dgm:pt>
  </dgm:ptLst>
  <dgm:cxnLst>
    <dgm:cxn modelId="{E35E061D-9C45-4D68-AA61-5ED894E5F5E4}" srcId="{003B8CDC-31FB-43D0-A923-AD4A0DBBCC19}" destId="{BEE8AE77-3B6C-4251-B2A4-47E6123056ED}" srcOrd="0" destOrd="0" parTransId="{A27D0EAA-0529-4928-BF3B-1C82EAC1E22D}" sibTransId="{FE799112-5CFA-404D-BD55-C25551CDAEB5}"/>
    <dgm:cxn modelId="{F15EF660-D76A-439A-B81C-EBB0118941DB}" type="presOf" srcId="{BEE8AE77-3B6C-4251-B2A4-47E6123056ED}" destId="{C93D820E-0856-4AF1-A29F-AE908BDC5687}" srcOrd="0" destOrd="0" presId="urn:microsoft.com/office/officeart/2008/layout/LinedList"/>
    <dgm:cxn modelId="{EF70FA61-0FFE-4C07-A9AD-E44346A291B6}" type="presOf" srcId="{F7FDDE61-F019-44BB-B8AF-2E2256208A55}" destId="{31E5AE0A-8F40-4E3E-A554-967DFAECA1D2}" srcOrd="0" destOrd="0" presId="urn:microsoft.com/office/officeart/2008/layout/LinedList"/>
    <dgm:cxn modelId="{5C0792AF-A7AD-499E-86CA-76EE5473ADC4}" srcId="{003B8CDC-31FB-43D0-A923-AD4A0DBBCC19}" destId="{F7FDDE61-F019-44BB-B8AF-2E2256208A55}" srcOrd="1" destOrd="0" parTransId="{C49EAD96-D519-4EF6-8652-1E7BB389BEDF}" sibTransId="{D4221F6F-99DB-4389-AD08-5BDFB8DC0E52}"/>
    <dgm:cxn modelId="{28C252C1-DD43-4C82-83EF-74BCEEE657B4}" type="presOf" srcId="{003B8CDC-31FB-43D0-A923-AD4A0DBBCC19}" destId="{8930B509-11AD-4927-AF5A-5E5DEB8348E1}" srcOrd="0" destOrd="0" presId="urn:microsoft.com/office/officeart/2008/layout/LinedList"/>
    <dgm:cxn modelId="{0BA480B6-9BC7-4A9E-8AE8-A13B5EF4B5B0}" type="presParOf" srcId="{8930B509-11AD-4927-AF5A-5E5DEB8348E1}" destId="{3A1B3BF5-3B47-459D-B4E0-82C31E298D25}" srcOrd="0" destOrd="0" presId="urn:microsoft.com/office/officeart/2008/layout/LinedList"/>
    <dgm:cxn modelId="{5177F5F4-687B-446D-9CB6-4EAC734F018F}" type="presParOf" srcId="{8930B509-11AD-4927-AF5A-5E5DEB8348E1}" destId="{7B8BEDBF-7B52-4F3C-9DEB-C52B1913FC69}" srcOrd="1" destOrd="0" presId="urn:microsoft.com/office/officeart/2008/layout/LinedList"/>
    <dgm:cxn modelId="{65D996ED-6AC9-4718-8619-67ADF3DDFC5A}" type="presParOf" srcId="{7B8BEDBF-7B52-4F3C-9DEB-C52B1913FC69}" destId="{C93D820E-0856-4AF1-A29F-AE908BDC5687}" srcOrd="0" destOrd="0" presId="urn:microsoft.com/office/officeart/2008/layout/LinedList"/>
    <dgm:cxn modelId="{1F788588-6F71-4C0C-AE74-F1B7649E0B51}" type="presParOf" srcId="{7B8BEDBF-7B52-4F3C-9DEB-C52B1913FC69}" destId="{73D6B3DE-4F66-455B-914F-9998DCAE7389}" srcOrd="1" destOrd="0" presId="urn:microsoft.com/office/officeart/2008/layout/LinedList"/>
    <dgm:cxn modelId="{79D58866-1A91-44E0-B1CE-6516AF2C9BC6}" type="presParOf" srcId="{8930B509-11AD-4927-AF5A-5E5DEB8348E1}" destId="{A93D5D16-8BE0-4167-BAC2-72A17CC415F7}" srcOrd="2" destOrd="0" presId="urn:microsoft.com/office/officeart/2008/layout/LinedList"/>
    <dgm:cxn modelId="{85F6D62E-1CC0-4906-A015-6AFFCE4F343A}" type="presParOf" srcId="{8930B509-11AD-4927-AF5A-5E5DEB8348E1}" destId="{514299C2-7670-44AC-9D04-CC2B9982974C}" srcOrd="3" destOrd="0" presId="urn:microsoft.com/office/officeart/2008/layout/LinedList"/>
    <dgm:cxn modelId="{B05D5C9C-84FE-4CEC-842D-A31C8563A2AB}" type="presParOf" srcId="{514299C2-7670-44AC-9D04-CC2B9982974C}" destId="{31E5AE0A-8F40-4E3E-A554-967DFAECA1D2}" srcOrd="0" destOrd="0" presId="urn:microsoft.com/office/officeart/2008/layout/LinedList"/>
    <dgm:cxn modelId="{DA6695F7-E625-41DC-9B8B-A954FF0BAAE2}" type="presParOf" srcId="{514299C2-7670-44AC-9D04-CC2B9982974C}" destId="{6B8830C8-310D-44F9-8C93-CE89FB9C86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2E909-7200-4634-BB75-0241C98DE803}">
      <dsp:nvSpPr>
        <dsp:cNvPr id="0" name=""/>
        <dsp:cNvSpPr/>
      </dsp:nvSpPr>
      <dsp:spPr>
        <a:xfrm>
          <a:off x="0" y="0"/>
          <a:ext cx="411890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F4744D-C9DF-4A53-9F79-53FB9D32FD07}">
      <dsp:nvSpPr>
        <dsp:cNvPr id="0" name=""/>
        <dsp:cNvSpPr/>
      </dsp:nvSpPr>
      <dsp:spPr>
        <a:xfrm>
          <a:off x="0" y="0"/>
          <a:ext cx="4118906" cy="96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Penetrating a new market!</a:t>
          </a:r>
        </a:p>
      </dsp:txBody>
      <dsp:txXfrm>
        <a:off x="0" y="0"/>
        <a:ext cx="4118906" cy="960042"/>
      </dsp:txXfrm>
    </dsp:sp>
    <dsp:sp modelId="{D5C4097E-386A-4129-9B1B-8D0FC91A96DB}">
      <dsp:nvSpPr>
        <dsp:cNvPr id="0" name=""/>
        <dsp:cNvSpPr/>
      </dsp:nvSpPr>
      <dsp:spPr>
        <a:xfrm>
          <a:off x="0" y="960042"/>
          <a:ext cx="4118906" cy="0"/>
        </a:xfrm>
        <a:prstGeom prst="line">
          <a:avLst/>
        </a:prstGeom>
        <a:solidFill>
          <a:schemeClr val="accent2">
            <a:hueOff val="-279374"/>
            <a:satOff val="-3219"/>
            <a:lumOff val="720"/>
            <a:alphaOff val="0"/>
          </a:schemeClr>
        </a:solidFill>
        <a:ln w="12700" cap="flat" cmpd="sng" algn="ctr">
          <a:solidFill>
            <a:schemeClr val="accent2">
              <a:hueOff val="-279374"/>
              <a:satOff val="-3219"/>
              <a:lumOff val="7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66D721-06E0-4A71-AEB6-C27F707DF12B}">
      <dsp:nvSpPr>
        <dsp:cNvPr id="0" name=""/>
        <dsp:cNvSpPr/>
      </dsp:nvSpPr>
      <dsp:spPr>
        <a:xfrm>
          <a:off x="0" y="960042"/>
          <a:ext cx="4118906" cy="96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Opportunity cost? Potential ROI?</a:t>
          </a:r>
        </a:p>
      </dsp:txBody>
      <dsp:txXfrm>
        <a:off x="0" y="960042"/>
        <a:ext cx="4118906" cy="960042"/>
      </dsp:txXfrm>
    </dsp:sp>
    <dsp:sp modelId="{0D2F9CA7-FE75-43A1-87F8-83EF76758D40}">
      <dsp:nvSpPr>
        <dsp:cNvPr id="0" name=""/>
        <dsp:cNvSpPr/>
      </dsp:nvSpPr>
      <dsp:spPr>
        <a:xfrm>
          <a:off x="0" y="1920085"/>
          <a:ext cx="4118906" cy="0"/>
        </a:xfrm>
        <a:prstGeom prst="line">
          <a:avLst/>
        </a:prstGeom>
        <a:solidFill>
          <a:schemeClr val="accent2">
            <a:hueOff val="-558749"/>
            <a:satOff val="-6439"/>
            <a:lumOff val="1439"/>
            <a:alphaOff val="0"/>
          </a:schemeClr>
        </a:solidFill>
        <a:ln w="12700" cap="flat" cmpd="sng" algn="ctr">
          <a:solidFill>
            <a:schemeClr val="accent2">
              <a:hueOff val="-558749"/>
              <a:satOff val="-6439"/>
              <a:lumOff val="14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D8CBCC-736A-4D35-821B-3D2D9DCE6174}">
      <dsp:nvSpPr>
        <dsp:cNvPr id="0" name=""/>
        <dsp:cNvSpPr/>
      </dsp:nvSpPr>
      <dsp:spPr>
        <a:xfrm>
          <a:off x="0" y="1920085"/>
          <a:ext cx="4118906" cy="96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Buy or sell?</a:t>
          </a:r>
        </a:p>
      </dsp:txBody>
      <dsp:txXfrm>
        <a:off x="0" y="1920085"/>
        <a:ext cx="4118906" cy="960042"/>
      </dsp:txXfrm>
    </dsp:sp>
    <dsp:sp modelId="{0C7CFAF1-1273-471C-A267-45F5208E7D3B}">
      <dsp:nvSpPr>
        <dsp:cNvPr id="0" name=""/>
        <dsp:cNvSpPr/>
      </dsp:nvSpPr>
      <dsp:spPr>
        <a:xfrm>
          <a:off x="0" y="2880128"/>
          <a:ext cx="4118906" cy="0"/>
        </a:xfrm>
        <a:prstGeom prst="line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3F9461-422F-48E2-9233-30D44961E200}">
      <dsp:nvSpPr>
        <dsp:cNvPr id="0" name=""/>
        <dsp:cNvSpPr/>
      </dsp:nvSpPr>
      <dsp:spPr>
        <a:xfrm>
          <a:off x="0" y="2880128"/>
          <a:ext cx="4118906" cy="96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When? Where? What?</a:t>
          </a:r>
        </a:p>
      </dsp:txBody>
      <dsp:txXfrm>
        <a:off x="0" y="2880128"/>
        <a:ext cx="4118906" cy="9600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B3BF5-3B47-459D-B4E0-82C31E298D25}">
      <dsp:nvSpPr>
        <dsp:cNvPr id="0" name=""/>
        <dsp:cNvSpPr/>
      </dsp:nvSpPr>
      <dsp:spPr>
        <a:xfrm>
          <a:off x="0" y="468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3D820E-0856-4AF1-A29F-AE908BDC5687}">
      <dsp:nvSpPr>
        <dsp:cNvPr id="0" name=""/>
        <dsp:cNvSpPr/>
      </dsp:nvSpPr>
      <dsp:spPr>
        <a:xfrm>
          <a:off x="0" y="468"/>
          <a:ext cx="4118906" cy="76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Public data provided by </a:t>
          </a:r>
          <a:r>
            <a:rPr lang="en-US" sz="2000" kern="1200">
              <a:hlinkClick xmlns:r="http://schemas.openxmlformats.org/officeDocument/2006/relationships" r:id="rId1"/>
            </a:rPr>
            <a:t>King County, Washington</a:t>
          </a:r>
          <a:endParaRPr lang="en-US" sz="2000" kern="1200"/>
        </a:p>
      </dsp:txBody>
      <dsp:txXfrm>
        <a:off x="0" y="468"/>
        <a:ext cx="4118906" cy="767846"/>
      </dsp:txXfrm>
    </dsp:sp>
    <dsp:sp modelId="{A93D5D16-8BE0-4167-BAC2-72A17CC415F7}">
      <dsp:nvSpPr>
        <dsp:cNvPr id="0" name=""/>
        <dsp:cNvSpPr/>
      </dsp:nvSpPr>
      <dsp:spPr>
        <a:xfrm>
          <a:off x="0" y="768315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209531"/>
                <a:satOff val="-2415"/>
                <a:lumOff val="5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9531"/>
                <a:satOff val="-2415"/>
                <a:lumOff val="5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9531"/>
                <a:satOff val="-2415"/>
                <a:lumOff val="5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E5AE0A-8F40-4E3E-A554-967DFAECA1D2}">
      <dsp:nvSpPr>
        <dsp:cNvPr id="0" name=""/>
        <dsp:cNvSpPr/>
      </dsp:nvSpPr>
      <dsp:spPr>
        <a:xfrm>
          <a:off x="0" y="768315"/>
          <a:ext cx="4118906" cy="76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20k out of 21.5k records used </a:t>
          </a:r>
        </a:p>
      </dsp:txBody>
      <dsp:txXfrm>
        <a:off x="0" y="768315"/>
        <a:ext cx="4118906" cy="767846"/>
      </dsp:txXfrm>
    </dsp:sp>
    <dsp:sp modelId="{111B9957-ACCA-4300-8768-C22BC53850D5}">
      <dsp:nvSpPr>
        <dsp:cNvPr id="0" name=""/>
        <dsp:cNvSpPr/>
      </dsp:nvSpPr>
      <dsp:spPr>
        <a:xfrm>
          <a:off x="0" y="1536162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419062"/>
                <a:satOff val="-4829"/>
                <a:lumOff val="10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9062"/>
                <a:satOff val="-4829"/>
                <a:lumOff val="10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9062"/>
                <a:satOff val="-4829"/>
                <a:lumOff val="10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4F7835B-3DDF-47B4-94F6-D248ADECBC18}">
      <dsp:nvSpPr>
        <dsp:cNvPr id="0" name=""/>
        <dsp:cNvSpPr/>
      </dsp:nvSpPr>
      <dsp:spPr>
        <a:xfrm>
          <a:off x="0" y="1536162"/>
          <a:ext cx="4118906" cy="76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5% of original data eliminated as “outliers”</a:t>
          </a:r>
        </a:p>
      </dsp:txBody>
      <dsp:txXfrm>
        <a:off x="0" y="1536162"/>
        <a:ext cx="4118906" cy="767846"/>
      </dsp:txXfrm>
    </dsp:sp>
    <dsp:sp modelId="{5BEE9250-37A1-4E98-89F1-8BE52A1353F2}">
      <dsp:nvSpPr>
        <dsp:cNvPr id="0" name=""/>
        <dsp:cNvSpPr/>
      </dsp:nvSpPr>
      <dsp:spPr>
        <a:xfrm>
          <a:off x="0" y="2304008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628592"/>
                <a:satOff val="-7244"/>
                <a:lumOff val="16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8592"/>
                <a:satOff val="-7244"/>
                <a:lumOff val="16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8592"/>
                <a:satOff val="-7244"/>
                <a:lumOff val="16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C5B480-56F9-4F6F-AAAF-4A7EA9EC1DA8}">
      <dsp:nvSpPr>
        <dsp:cNvPr id="0" name=""/>
        <dsp:cNvSpPr/>
      </dsp:nvSpPr>
      <dsp:spPr>
        <a:xfrm>
          <a:off x="0" y="2304008"/>
          <a:ext cx="4118906" cy="76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 out of 20 columns used, plus 6 “inferred” column</a:t>
          </a:r>
        </a:p>
      </dsp:txBody>
      <dsp:txXfrm>
        <a:off x="0" y="2304008"/>
        <a:ext cx="4118906" cy="767846"/>
      </dsp:txXfrm>
    </dsp:sp>
    <dsp:sp modelId="{2AC8CA3D-D23E-402B-BEF5-6E182054BA29}">
      <dsp:nvSpPr>
        <dsp:cNvPr id="0" name=""/>
        <dsp:cNvSpPr/>
      </dsp:nvSpPr>
      <dsp:spPr>
        <a:xfrm>
          <a:off x="0" y="3071855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8123"/>
                <a:satOff val="-9658"/>
                <a:lumOff val="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F402D0-C6DC-49A3-8873-E10057E28DC3}">
      <dsp:nvSpPr>
        <dsp:cNvPr id="0" name=""/>
        <dsp:cNvSpPr/>
      </dsp:nvSpPr>
      <dsp:spPr>
        <a:xfrm>
          <a:off x="0" y="3071855"/>
          <a:ext cx="4118906" cy="76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Time-span of about 1 year</a:t>
          </a:r>
        </a:p>
      </dsp:txBody>
      <dsp:txXfrm>
        <a:off x="0" y="3071855"/>
        <a:ext cx="4118906" cy="76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B3BF5-3B47-459D-B4E0-82C31E298D25}">
      <dsp:nvSpPr>
        <dsp:cNvPr id="0" name=""/>
        <dsp:cNvSpPr/>
      </dsp:nvSpPr>
      <dsp:spPr>
        <a:xfrm>
          <a:off x="0" y="0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3D820E-0856-4AF1-A29F-AE908BDC5687}">
      <dsp:nvSpPr>
        <dsp:cNvPr id="0" name=""/>
        <dsp:cNvSpPr/>
      </dsp:nvSpPr>
      <dsp:spPr>
        <a:xfrm>
          <a:off x="0" y="0"/>
          <a:ext cx="4118906" cy="88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manipulation (outlier elimination, transformations, encoding, etc.)</a:t>
          </a:r>
        </a:p>
      </dsp:txBody>
      <dsp:txXfrm>
        <a:off x="0" y="0"/>
        <a:ext cx="4118906" cy="888397"/>
      </dsp:txXfrm>
    </dsp:sp>
    <dsp:sp modelId="{A93D5D16-8BE0-4167-BAC2-72A17CC415F7}">
      <dsp:nvSpPr>
        <dsp:cNvPr id="0" name=""/>
        <dsp:cNvSpPr/>
      </dsp:nvSpPr>
      <dsp:spPr>
        <a:xfrm>
          <a:off x="0" y="888397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279374"/>
                <a:satOff val="-3219"/>
                <a:lumOff val="7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79374"/>
                <a:satOff val="-3219"/>
                <a:lumOff val="7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79374"/>
                <a:satOff val="-3219"/>
                <a:lumOff val="7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79374"/>
              <a:satOff val="-3219"/>
              <a:lumOff val="72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E5AE0A-8F40-4E3E-A554-967DFAECA1D2}">
      <dsp:nvSpPr>
        <dsp:cNvPr id="0" name=""/>
        <dsp:cNvSpPr/>
      </dsp:nvSpPr>
      <dsp:spPr>
        <a:xfrm>
          <a:off x="0" y="888397"/>
          <a:ext cx="4118906" cy="88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Rigorous feature selection and elimination</a:t>
          </a:r>
        </a:p>
      </dsp:txBody>
      <dsp:txXfrm>
        <a:off x="0" y="888397"/>
        <a:ext cx="4118906" cy="888397"/>
      </dsp:txXfrm>
    </dsp:sp>
    <dsp:sp modelId="{111B9957-ACCA-4300-8768-C22BC53850D5}">
      <dsp:nvSpPr>
        <dsp:cNvPr id="0" name=""/>
        <dsp:cNvSpPr/>
      </dsp:nvSpPr>
      <dsp:spPr>
        <a:xfrm>
          <a:off x="0" y="1776795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558749"/>
                <a:satOff val="-6439"/>
                <a:lumOff val="14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58749"/>
                <a:satOff val="-6439"/>
                <a:lumOff val="14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58749"/>
                <a:satOff val="-6439"/>
                <a:lumOff val="14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58749"/>
              <a:satOff val="-6439"/>
              <a:lumOff val="143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4F7835B-3DDF-47B4-94F6-D248ADECBC18}">
      <dsp:nvSpPr>
        <dsp:cNvPr id="0" name=""/>
        <dsp:cNvSpPr/>
      </dsp:nvSpPr>
      <dsp:spPr>
        <a:xfrm>
          <a:off x="0" y="1776795"/>
          <a:ext cx="4118906" cy="88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diagnostics (normality, R-squared, etc.)</a:t>
          </a:r>
        </a:p>
      </dsp:txBody>
      <dsp:txXfrm>
        <a:off x="0" y="1776795"/>
        <a:ext cx="4118906" cy="888397"/>
      </dsp:txXfrm>
    </dsp:sp>
    <dsp:sp modelId="{5BEE9250-37A1-4E98-89F1-8BE52A1353F2}">
      <dsp:nvSpPr>
        <dsp:cNvPr id="0" name=""/>
        <dsp:cNvSpPr/>
      </dsp:nvSpPr>
      <dsp:spPr>
        <a:xfrm>
          <a:off x="0" y="2665193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8123"/>
                <a:satOff val="-9658"/>
                <a:lumOff val="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C5B480-56F9-4F6F-AAAF-4A7EA9EC1DA8}">
      <dsp:nvSpPr>
        <dsp:cNvPr id="0" name=""/>
        <dsp:cNvSpPr/>
      </dsp:nvSpPr>
      <dsp:spPr>
        <a:xfrm>
          <a:off x="0" y="2665193"/>
          <a:ext cx="4118906" cy="88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validation (train-test sampling)</a:t>
          </a:r>
        </a:p>
      </dsp:txBody>
      <dsp:txXfrm>
        <a:off x="0" y="2665193"/>
        <a:ext cx="4118906" cy="888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1D221-482D-4E88-89B7-D293083B5A97}">
      <dsp:nvSpPr>
        <dsp:cNvPr id="0" name=""/>
        <dsp:cNvSpPr/>
      </dsp:nvSpPr>
      <dsp:spPr>
        <a:xfrm>
          <a:off x="342011" y="640844"/>
          <a:ext cx="1059398" cy="10593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BC7CB-D391-4FCA-96CE-815C97AE71C9}">
      <dsp:nvSpPr>
        <dsp:cNvPr id="0" name=""/>
        <dsp:cNvSpPr/>
      </dsp:nvSpPr>
      <dsp:spPr>
        <a:xfrm>
          <a:off x="567785" y="86661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3355F-84DE-4D3A-8F64-D5995BB1E63A}">
      <dsp:nvSpPr>
        <dsp:cNvPr id="0" name=""/>
        <dsp:cNvSpPr/>
      </dsp:nvSpPr>
      <dsp:spPr>
        <a:xfrm>
          <a:off x="3351" y="2030219"/>
          <a:ext cx="1736718" cy="89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North of downtown</a:t>
          </a:r>
        </a:p>
      </dsp:txBody>
      <dsp:txXfrm>
        <a:off x="3351" y="2030219"/>
        <a:ext cx="1736718" cy="890068"/>
      </dsp:txXfrm>
    </dsp:sp>
    <dsp:sp modelId="{71B20C99-271C-4F97-8441-F2903E57F117}">
      <dsp:nvSpPr>
        <dsp:cNvPr id="0" name=""/>
        <dsp:cNvSpPr/>
      </dsp:nvSpPr>
      <dsp:spPr>
        <a:xfrm>
          <a:off x="2382656" y="640844"/>
          <a:ext cx="1059398" cy="10593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20468-6972-4986-9BF0-BDA91B92B532}">
      <dsp:nvSpPr>
        <dsp:cNvPr id="0" name=""/>
        <dsp:cNvSpPr/>
      </dsp:nvSpPr>
      <dsp:spPr>
        <a:xfrm>
          <a:off x="2608429" y="86661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51AE7-9A47-48F5-9515-A188F4A08E97}">
      <dsp:nvSpPr>
        <dsp:cNvPr id="0" name=""/>
        <dsp:cNvSpPr/>
      </dsp:nvSpPr>
      <dsp:spPr>
        <a:xfrm>
          <a:off x="2043996" y="2030219"/>
          <a:ext cx="1736718" cy="89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On a waterfront (Lake Union!)</a:t>
          </a:r>
        </a:p>
      </dsp:txBody>
      <dsp:txXfrm>
        <a:off x="2043996" y="2030219"/>
        <a:ext cx="1736718" cy="890068"/>
      </dsp:txXfrm>
    </dsp:sp>
    <dsp:sp modelId="{A2650157-74AF-4571-BA70-EB9D492D48C3}">
      <dsp:nvSpPr>
        <dsp:cNvPr id="0" name=""/>
        <dsp:cNvSpPr/>
      </dsp:nvSpPr>
      <dsp:spPr>
        <a:xfrm>
          <a:off x="4423300" y="640844"/>
          <a:ext cx="1059398" cy="10593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7733B-05F1-4F53-B314-7C641DCB75C5}">
      <dsp:nvSpPr>
        <dsp:cNvPr id="0" name=""/>
        <dsp:cNvSpPr/>
      </dsp:nvSpPr>
      <dsp:spPr>
        <a:xfrm>
          <a:off x="4649074" y="86661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49A79-5421-48D0-BCC0-78F5C311DAA3}">
      <dsp:nvSpPr>
        <dsp:cNvPr id="0" name=""/>
        <dsp:cNvSpPr/>
      </dsp:nvSpPr>
      <dsp:spPr>
        <a:xfrm>
          <a:off x="4084640" y="2030219"/>
          <a:ext cx="1736718" cy="89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Nice view</a:t>
          </a:r>
        </a:p>
      </dsp:txBody>
      <dsp:txXfrm>
        <a:off x="4084640" y="2030219"/>
        <a:ext cx="1736718" cy="890068"/>
      </dsp:txXfrm>
    </dsp:sp>
    <dsp:sp modelId="{E3DD62F7-185B-4A6B-9C30-F1B1AFDAA598}">
      <dsp:nvSpPr>
        <dsp:cNvPr id="0" name=""/>
        <dsp:cNvSpPr/>
      </dsp:nvSpPr>
      <dsp:spPr>
        <a:xfrm>
          <a:off x="6463945" y="640844"/>
          <a:ext cx="1059398" cy="10593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62A8C-314E-42ED-82FB-4A377B216DC7}">
      <dsp:nvSpPr>
        <dsp:cNvPr id="0" name=""/>
        <dsp:cNvSpPr/>
      </dsp:nvSpPr>
      <dsp:spPr>
        <a:xfrm>
          <a:off x="6689718" y="86661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0FAA2-40CC-4F1C-9364-AB6DBCC3B63E}">
      <dsp:nvSpPr>
        <dsp:cNvPr id="0" name=""/>
        <dsp:cNvSpPr/>
      </dsp:nvSpPr>
      <dsp:spPr>
        <a:xfrm>
          <a:off x="6125285" y="2030219"/>
          <a:ext cx="1736718" cy="89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In need of repair</a:t>
          </a:r>
        </a:p>
      </dsp:txBody>
      <dsp:txXfrm>
        <a:off x="6125285" y="2030219"/>
        <a:ext cx="1736718" cy="890068"/>
      </dsp:txXfrm>
    </dsp:sp>
    <dsp:sp modelId="{56A855F8-CB0F-4BAB-A560-AE8ED348A1B8}">
      <dsp:nvSpPr>
        <dsp:cNvPr id="0" name=""/>
        <dsp:cNvSpPr/>
      </dsp:nvSpPr>
      <dsp:spPr>
        <a:xfrm>
          <a:off x="8504589" y="640844"/>
          <a:ext cx="1059398" cy="10593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F21BA-14BE-4EF9-8BFD-719293BAAD35}">
      <dsp:nvSpPr>
        <dsp:cNvPr id="0" name=""/>
        <dsp:cNvSpPr/>
      </dsp:nvSpPr>
      <dsp:spPr>
        <a:xfrm>
          <a:off x="8730363" y="86661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3CC63-2086-44D3-B11A-039FD9A9DE19}">
      <dsp:nvSpPr>
        <dsp:cNvPr id="0" name=""/>
        <dsp:cNvSpPr/>
      </dsp:nvSpPr>
      <dsp:spPr>
        <a:xfrm>
          <a:off x="8165929" y="2030219"/>
          <a:ext cx="1736718" cy="89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Add some bathrooms</a:t>
          </a:r>
        </a:p>
      </dsp:txBody>
      <dsp:txXfrm>
        <a:off x="8165929" y="2030219"/>
        <a:ext cx="1736718" cy="890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B3BF5-3B47-459D-B4E0-82C31E298D25}">
      <dsp:nvSpPr>
        <dsp:cNvPr id="0" name=""/>
        <dsp:cNvSpPr/>
      </dsp:nvSpPr>
      <dsp:spPr>
        <a:xfrm>
          <a:off x="0" y="0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3D820E-0856-4AF1-A29F-AE908BDC5687}">
      <dsp:nvSpPr>
        <dsp:cNvPr id="0" name=""/>
        <dsp:cNvSpPr/>
      </dsp:nvSpPr>
      <dsp:spPr>
        <a:xfrm>
          <a:off x="0" y="0"/>
          <a:ext cx="4118906" cy="141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Visit the </a:t>
          </a:r>
          <a:r>
            <a:rPr lang="en-US" sz="2600" kern="1200" dirty="0">
              <a:hlinkClick xmlns:r="http://schemas.openxmlformats.org/officeDocument/2006/relationships" r:id="rId1"/>
            </a:rPr>
            <a:t>GitHub</a:t>
          </a:r>
          <a:r>
            <a:rPr lang="en-US" sz="2600" kern="1200" dirty="0"/>
            <a:t> repository</a:t>
          </a:r>
        </a:p>
      </dsp:txBody>
      <dsp:txXfrm>
        <a:off x="0" y="0"/>
        <a:ext cx="4118906" cy="1419173"/>
      </dsp:txXfrm>
    </dsp:sp>
    <dsp:sp modelId="{A93D5D16-8BE0-4167-BAC2-72A17CC415F7}">
      <dsp:nvSpPr>
        <dsp:cNvPr id="0" name=""/>
        <dsp:cNvSpPr/>
      </dsp:nvSpPr>
      <dsp:spPr>
        <a:xfrm>
          <a:off x="0" y="1419173"/>
          <a:ext cx="4118906" cy="0"/>
        </a:xfrm>
        <a:prstGeom prst="line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8123"/>
                <a:satOff val="-9658"/>
                <a:lumOff val="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E5AE0A-8F40-4E3E-A554-967DFAECA1D2}">
      <dsp:nvSpPr>
        <dsp:cNvPr id="0" name=""/>
        <dsp:cNvSpPr/>
      </dsp:nvSpPr>
      <dsp:spPr>
        <a:xfrm>
          <a:off x="0" y="1419173"/>
          <a:ext cx="4118906" cy="141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Contact Zeth Abney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at </a:t>
          </a:r>
          <a:r>
            <a:rPr lang="en-US" sz="2600" kern="1200" dirty="0">
              <a:hlinkClick xmlns:r="http://schemas.openxmlformats.org/officeDocument/2006/relationships" r:id="rId2"/>
            </a:rPr>
            <a:t>zethusabney@gmail.com</a:t>
          </a:r>
          <a:endParaRPr lang="en-US" sz="2600" kern="1200" dirty="0"/>
        </a:p>
      </dsp:txBody>
      <dsp:txXfrm>
        <a:off x="0" y="1419173"/>
        <a:ext cx="4118906" cy="1419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1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8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2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2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7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35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82C1C4-D961-459C-91C5-334ABD6E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16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B8B125-A98E-403C-9A7F-494FF78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0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B7832A9C-AE6F-85B8-6D42-EB656889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5774" r="21583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1C869-C2AC-4110-B2B1-BABE40945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439" y="596094"/>
            <a:ext cx="7383670" cy="3238465"/>
          </a:xfrm>
        </p:spPr>
        <p:txBody>
          <a:bodyPr anchor="t"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600" dirty="0" err="1">
                <a:effectLst/>
              </a:rPr>
              <a:t>Fliphouse</a:t>
            </a:r>
            <a:r>
              <a:rPr lang="en-US" sz="4600" dirty="0">
                <a:effectLst/>
              </a:rPr>
              <a:t>, LLC. </a:t>
            </a:r>
            <a:br>
              <a:rPr lang="en-US" sz="4600" dirty="0">
                <a:effectLst/>
              </a:rPr>
            </a:br>
            <a:r>
              <a:rPr lang="en-US" sz="4600" dirty="0">
                <a:effectLst/>
              </a:rPr>
              <a:t>Market penetration </a:t>
            </a:r>
            <a:br>
              <a:rPr lang="en-US" sz="4600" dirty="0">
                <a:effectLst/>
              </a:rPr>
            </a:br>
            <a:r>
              <a:rPr lang="en-US" sz="4600" dirty="0">
                <a:effectLst/>
              </a:rPr>
              <a:t>analysis</a:t>
            </a: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82682-AA5C-4B58-99BC-A78DB95D5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53796"/>
            <a:ext cx="4496783" cy="732996"/>
          </a:xfrm>
        </p:spPr>
        <p:txBody>
          <a:bodyPr anchor="t">
            <a:normAutofit/>
          </a:bodyPr>
          <a:lstStyle/>
          <a:p>
            <a:r>
              <a:rPr lang="en-US" dirty="0">
                <a:effectLst/>
              </a:rPr>
              <a:t>Zeth Abney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B1C5DD-CB08-4407-9D12-CC2C42B0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0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lue 3d house and several white 3d houses">
            <a:extLst>
              <a:ext uri="{FF2B5EF4-FFF2-40B4-BE49-F238E27FC236}">
                <a16:creationId xmlns:a16="http://schemas.microsoft.com/office/drawing/2014/main" id="{1F3E9094-BB1F-4942-8906-A599A3A8C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r="-1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83A50-7EB9-498B-8CE9-AFCEDA07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0" y="337981"/>
            <a:ext cx="5920740" cy="1360898"/>
          </a:xfrm>
        </p:spPr>
        <p:txBody>
          <a:bodyPr>
            <a:normAutofit/>
          </a:bodyPr>
          <a:lstStyle/>
          <a:p>
            <a:r>
              <a:rPr lang="en-US" u="sng" dirty="0"/>
              <a:t>Business Issues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7A14C5-5097-EAA9-CBC2-59684C9A9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75355"/>
              </p:ext>
            </p:extLst>
          </p:nvPr>
        </p:nvGraphicFramePr>
        <p:xfrm>
          <a:off x="794659" y="1834397"/>
          <a:ext cx="4118906" cy="384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345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8791137-7FB1-4E61-B264-AD2ABCF17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 t="14883" r="609" b="3636"/>
          <a:stretch/>
        </p:blipFill>
        <p:spPr>
          <a:xfrm>
            <a:off x="3051313" y="-13067"/>
            <a:ext cx="9138150" cy="6871067"/>
          </a:xfrm>
          <a:prstGeom prst="rect">
            <a:avLst/>
          </a:prstGeom>
        </p:spPr>
      </p:pic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64A3D2CE-5868-4FBE-BB88-EE514E4B2BF2}"/>
              </a:ext>
            </a:extLst>
          </p:cNvPr>
          <p:cNvSpPr/>
          <p:nvPr/>
        </p:nvSpPr>
        <p:spPr>
          <a:xfrm flipV="1">
            <a:off x="2919567" y="-5"/>
            <a:ext cx="6164798" cy="705678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7F1F8-7F07-42D7-A1DC-2EBB11F7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31" y="281549"/>
            <a:ext cx="5920740" cy="1360898"/>
          </a:xfrm>
        </p:spPr>
        <p:txBody>
          <a:bodyPr>
            <a:normAutofit/>
          </a:bodyPr>
          <a:lstStyle/>
          <a:p>
            <a:r>
              <a:rPr lang="en-US" u="sng" dirty="0"/>
              <a:t>The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3C02A-03DF-3591-69B1-EEDB3A733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560401"/>
              </p:ext>
            </p:extLst>
          </p:nvPr>
        </p:nvGraphicFramePr>
        <p:xfrm>
          <a:off x="831169" y="2052651"/>
          <a:ext cx="4118906" cy="384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53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0162BCC-CFAB-4593-BE68-7F6C2E1C7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r="-2" b="-2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10BEF-3355-4F59-B7C5-846E0839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06" y="395858"/>
            <a:ext cx="5920740" cy="1360898"/>
          </a:xfrm>
        </p:spPr>
        <p:txBody>
          <a:bodyPr>
            <a:normAutofit/>
          </a:bodyPr>
          <a:lstStyle/>
          <a:p>
            <a:r>
              <a:rPr lang="en-US" u="sng" dirty="0"/>
              <a:t>Model Development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DBAC8892-559A-41F7-8FD8-727322A05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551487"/>
              </p:ext>
            </p:extLst>
          </p:nvPr>
        </p:nvGraphicFramePr>
        <p:xfrm>
          <a:off x="520149" y="2007351"/>
          <a:ext cx="4118906" cy="355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001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5FF57-38DE-4381-836C-DD11E283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" y="162374"/>
            <a:ext cx="3501988" cy="22478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cap="all" spc="300" dirty="0">
                <a:solidFill>
                  <a:srgbClr val="FFFFFF"/>
                </a:solidFill>
              </a:rPr>
              <a:t>Regression Modeling Results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70725F69-3242-4986-92FE-ED0532B1D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61" y="0"/>
            <a:ext cx="8773738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688FFF-9930-4861-9A23-CAEF221A76CC}"/>
              </a:ext>
            </a:extLst>
          </p:cNvPr>
          <p:cNvSpPr txBox="1"/>
          <p:nvPr/>
        </p:nvSpPr>
        <p:spPr>
          <a:xfrm>
            <a:off x="1878724" y="2410273"/>
            <a:ext cx="2896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… Where?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… What?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… When?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5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lane flying over a city&#10;&#10;Description automatically generated with low confidence">
            <a:extLst>
              <a:ext uri="{FF2B5EF4-FFF2-40B4-BE49-F238E27FC236}">
                <a16:creationId xmlns:a16="http://schemas.microsoft.com/office/drawing/2014/main" id="{E7D96EE3-5F56-4976-8DE0-6F14F6D1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6"/>
            <a:ext cx="12192000" cy="3424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BAFC0-0466-4CCD-907D-E380B5CD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837" y="812634"/>
            <a:ext cx="9742482" cy="1392390"/>
          </a:xfrm>
          <a:solidFill>
            <a:schemeClr val="bg1">
              <a:alpha val="85000"/>
            </a:schemeClr>
          </a:solidFill>
        </p:spPr>
        <p:txBody>
          <a:bodyPr anchor="b">
            <a:noAutofit/>
          </a:bodyPr>
          <a:lstStyle/>
          <a:p>
            <a:pPr algn="ctr"/>
            <a:r>
              <a:rPr lang="en-US" sz="9600" u="sng" dirty="0"/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BA38A11-E8E6-A261-FE17-BCD21C35F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845196"/>
              </p:ext>
            </p:extLst>
          </p:nvPr>
        </p:nvGraphicFramePr>
        <p:xfrm>
          <a:off x="1143000" y="3017657"/>
          <a:ext cx="9906000" cy="356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650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mouse">
            <a:extLst>
              <a:ext uri="{FF2B5EF4-FFF2-40B4-BE49-F238E27FC236}">
                <a16:creationId xmlns:a16="http://schemas.microsoft.com/office/drawing/2014/main" id="{A0E473FF-FDD5-DC19-AD34-CE1C9A010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2" r="4437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F960F-2830-4BB3-A6D0-F4DED53B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56" y="326784"/>
            <a:ext cx="5920740" cy="1360898"/>
          </a:xfrm>
        </p:spPr>
        <p:txBody>
          <a:bodyPr>
            <a:normAutofit/>
          </a:bodyPr>
          <a:lstStyle/>
          <a:p>
            <a:r>
              <a:rPr lang="en-US" u="sng" dirty="0"/>
              <a:t>For More Info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00BF2CE-7C3C-4480-A281-00CE56E4A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771193"/>
              </p:ext>
            </p:extLst>
          </p:nvPr>
        </p:nvGraphicFramePr>
        <p:xfrm>
          <a:off x="931314" y="2014456"/>
          <a:ext cx="4118906" cy="283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95846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160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Fliphouse, LLC.  Market penetration  analysis</vt:lpstr>
      <vt:lpstr>Business Issues</vt:lpstr>
      <vt:lpstr>The Dataset</vt:lpstr>
      <vt:lpstr>Model Development</vt:lpstr>
      <vt:lpstr>Regression Modeling Results</vt:lpstr>
      <vt:lpstr>Conclusion</vt:lpstr>
      <vt:lpstr>For More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Fliphouse, LLC.  Market penetration  analysis</dc:title>
  <dc:creator>Zeth Abney</dc:creator>
  <cp:lastModifiedBy>Zeth Abney</cp:lastModifiedBy>
  <cp:revision>9</cp:revision>
  <dcterms:created xsi:type="dcterms:W3CDTF">2022-04-18T03:36:08Z</dcterms:created>
  <dcterms:modified xsi:type="dcterms:W3CDTF">2022-04-18T17:44:46Z</dcterms:modified>
</cp:coreProperties>
</file>